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8" r:id="rId2"/>
    <p:sldMasterId id="2147483719" r:id="rId3"/>
    <p:sldMasterId id="2147483744" r:id="rId4"/>
    <p:sldMasterId id="2147483763" r:id="rId5"/>
  </p:sldMasterIdLst>
  <p:notesMasterIdLst>
    <p:notesMasterId r:id="rId26"/>
  </p:notesMasterIdLst>
  <p:handoutMasterIdLst>
    <p:handoutMasterId r:id="rId27"/>
  </p:handoutMasterIdLst>
  <p:sldIdLst>
    <p:sldId id="256" r:id="rId6"/>
    <p:sldId id="3849" r:id="rId7"/>
    <p:sldId id="3852" r:id="rId8"/>
    <p:sldId id="3859" r:id="rId9"/>
    <p:sldId id="3860" r:id="rId10"/>
    <p:sldId id="3639" r:id="rId11"/>
    <p:sldId id="3649" r:id="rId12"/>
    <p:sldId id="3857" r:id="rId13"/>
    <p:sldId id="270" r:id="rId14"/>
    <p:sldId id="3716" r:id="rId15"/>
    <p:sldId id="3862" r:id="rId16"/>
    <p:sldId id="3865" r:id="rId17"/>
    <p:sldId id="3858" r:id="rId18"/>
    <p:sldId id="3817" r:id="rId19"/>
    <p:sldId id="3854" r:id="rId20"/>
    <p:sldId id="3863" r:id="rId21"/>
    <p:sldId id="3864" r:id="rId22"/>
    <p:sldId id="3866" r:id="rId23"/>
    <p:sldId id="3856" r:id="rId24"/>
    <p:sldId id="3853" r:id="rId2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9"/>
    <a:srgbClr val="9B9B9A"/>
    <a:srgbClr val="FFFFFF"/>
    <a:srgbClr val="F5F5F5"/>
    <a:srgbClr val="FFC000"/>
    <a:srgbClr val="4274BF"/>
    <a:srgbClr val="5BB3FF"/>
    <a:srgbClr val="FF0000"/>
    <a:srgbClr val="73F45C"/>
    <a:srgbClr val="DC6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4" autoAdjust="0"/>
    <p:restoredTop sz="96201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7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936"/>
    </p:cViewPr>
  </p:sorterViewPr>
  <p:notesViewPr>
    <p:cSldViewPr snapToGrid="0" snapToObjects="1">
      <p:cViewPr>
        <p:scale>
          <a:sx n="100" d="100"/>
          <a:sy n="100" d="100"/>
        </p:scale>
        <p:origin x="34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C-VSRV01-AD\Erforschen\14%20Weiterentwicklungen\Analyse%20Anfragen%20(SF)\Commitment%20nach%20Stat%20Gruppen\SAA%202022%20&#220;bersichtstabe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 dirty="0"/>
              <a:t>Zufriedenheit</a:t>
            </a:r>
            <a:r>
              <a:rPr lang="de-CH" baseline="0" dirty="0"/>
              <a:t> mit der Arbeitssituation und Commitment mit dem Arbeitgeber</a:t>
            </a:r>
          </a:p>
          <a:p>
            <a:pPr>
              <a:defRPr/>
            </a:pPr>
            <a:r>
              <a:rPr lang="de-CH" dirty="0"/>
              <a:t>nach Altersgruppen</a:t>
            </a:r>
          </a:p>
        </c:rich>
      </c:tx>
      <c:layout>
        <c:manualLayout>
          <c:xMode val="edge"/>
          <c:yMode val="edge"/>
          <c:x val="0.20596850712549228"/>
          <c:y val="4.0835812042535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2.7427865042190702E-2"/>
          <c:y val="0.24364434750273595"/>
          <c:w val="0.9590062425439787"/>
          <c:h val="0.64090246577187249"/>
        </c:manualLayout>
      </c:layout>
      <c:lineChart>
        <c:grouping val="standard"/>
        <c:varyColors val="0"/>
        <c:ser>
          <c:idx val="0"/>
          <c:order val="0"/>
          <c:tx>
            <c:strRef>
              <c:f>'Auswertung spezialSB'!$A$25</c:f>
              <c:strCache>
                <c:ptCount val="1"/>
                <c:pt idx="0">
                  <c:v>Commitment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'Auswertung spezialSB'!$B$24:$F$24</c:f>
              <c:strCache>
                <c:ptCount val="5"/>
                <c:pt idx="0">
                  <c:v>Bis 29 Jahre</c:v>
                </c:pt>
                <c:pt idx="1">
                  <c:v>30-39 Jahre</c:v>
                </c:pt>
                <c:pt idx="2">
                  <c:v>40-49 Jahre</c:v>
                </c:pt>
                <c:pt idx="3">
                  <c:v>50-59 Jahre</c:v>
                </c:pt>
                <c:pt idx="4">
                  <c:v>60 Jahre und älter</c:v>
                </c:pt>
              </c:strCache>
            </c:strRef>
          </c:cat>
          <c:val>
            <c:numRef>
              <c:f>'Auswertung spezialSB'!$B$25:$F$25</c:f>
              <c:numCache>
                <c:formatCode>General</c:formatCode>
                <c:ptCount val="5"/>
                <c:pt idx="0">
                  <c:v>-4</c:v>
                </c:pt>
                <c:pt idx="1">
                  <c:v>-1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7F-409F-8E0B-9057334187C0}"/>
            </c:ext>
          </c:extLst>
        </c:ser>
        <c:ser>
          <c:idx val="1"/>
          <c:order val="1"/>
          <c:tx>
            <c:strRef>
              <c:f>'Auswertung spezialSB'!$A$26</c:f>
              <c:strCache>
                <c:ptCount val="1"/>
                <c:pt idx="0">
                  <c:v>Zufriedenheit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'Auswertung spezialSB'!$B$24:$F$24</c:f>
              <c:strCache>
                <c:ptCount val="5"/>
                <c:pt idx="0">
                  <c:v>Bis 29 Jahre</c:v>
                </c:pt>
                <c:pt idx="1">
                  <c:v>30-39 Jahre</c:v>
                </c:pt>
                <c:pt idx="2">
                  <c:v>40-49 Jahre</c:v>
                </c:pt>
                <c:pt idx="3">
                  <c:v>50-59 Jahre</c:v>
                </c:pt>
                <c:pt idx="4">
                  <c:v>60 Jahre und älter</c:v>
                </c:pt>
              </c:strCache>
            </c:strRef>
          </c:cat>
          <c:val>
            <c:numRef>
              <c:f>'Auswertung spezialSB'!$B$26:$F$26</c:f>
              <c:numCache>
                <c:formatCode>General</c:formatCode>
                <c:ptCount val="5"/>
                <c:pt idx="0">
                  <c:v>-2</c:v>
                </c:pt>
                <c:pt idx="1">
                  <c:v>-1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7F-409F-8E0B-905733418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0463664"/>
        <c:axId val="145047710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'Auswertung spezialSB'!$A$27</c15:sqref>
                        </c15:formulaRef>
                      </c:ext>
                    </c:extLst>
                    <c:strCache>
                      <c:ptCount val="1"/>
                      <c:pt idx="0">
                        <c:v>Keine Resignation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'Auswertung spezialSB'!$B$24:$F$24</c15:sqref>
                        </c15:formulaRef>
                      </c:ext>
                    </c:extLst>
                    <c:strCache>
                      <c:ptCount val="5"/>
                      <c:pt idx="0">
                        <c:v>Bis 29 Jahre</c:v>
                      </c:pt>
                      <c:pt idx="1">
                        <c:v>30-39 Jahre</c:v>
                      </c:pt>
                      <c:pt idx="2">
                        <c:v>40-49 Jahre</c:v>
                      </c:pt>
                      <c:pt idx="3">
                        <c:v>50-59 Jahre</c:v>
                      </c:pt>
                      <c:pt idx="4">
                        <c:v>60 Jahre und älter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'Auswertung spezialSB'!$B$27:$F$27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-2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57F-409F-8E0B-9057334187C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spezialSB'!$A$28</c15:sqref>
                        </c15:formulaRef>
                      </c:ext>
                    </c:extLst>
                    <c:strCache>
                      <c:ptCount val="1"/>
                      <c:pt idx="0">
                        <c:v>Attraktiver Arbeitgeber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spezialSB'!$B$24:$F$24</c15:sqref>
                        </c15:formulaRef>
                      </c:ext>
                    </c:extLst>
                    <c:strCache>
                      <c:ptCount val="5"/>
                      <c:pt idx="0">
                        <c:v>Bis 29 Jahre</c:v>
                      </c:pt>
                      <c:pt idx="1">
                        <c:v>30-39 Jahre</c:v>
                      </c:pt>
                      <c:pt idx="2">
                        <c:v>40-49 Jahre</c:v>
                      </c:pt>
                      <c:pt idx="3">
                        <c:v>50-59 Jahre</c:v>
                      </c:pt>
                      <c:pt idx="4">
                        <c:v>60 Jahre und älter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spezialSB'!$B$28:$F$28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</c:v>
                      </c:pt>
                      <c:pt idx="1">
                        <c:v>0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57F-409F-8E0B-9057334187C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spezialSB'!$A$29</c15:sqref>
                        </c15:formulaRef>
                      </c:ext>
                    </c:extLst>
                    <c:strCache>
                      <c:ptCount val="1"/>
                      <c:pt idx="0">
                        <c:v>Weiterempfehlung des Arbeitgebers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spezialSB'!$B$24:$F$24</c15:sqref>
                        </c15:formulaRef>
                      </c:ext>
                    </c:extLst>
                    <c:strCache>
                      <c:ptCount val="5"/>
                      <c:pt idx="0">
                        <c:v>Bis 29 Jahre</c:v>
                      </c:pt>
                      <c:pt idx="1">
                        <c:v>30-39 Jahre</c:v>
                      </c:pt>
                      <c:pt idx="2">
                        <c:v>40-49 Jahre</c:v>
                      </c:pt>
                      <c:pt idx="3">
                        <c:v>50-59 Jahre</c:v>
                      </c:pt>
                      <c:pt idx="4">
                        <c:v>60 Jahre und älter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'Auswertung spezialSB'!$B$29:$F$29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-1</c:v>
                      </c:pt>
                      <c:pt idx="1">
                        <c:v>-1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57F-409F-8E0B-9057334187C0}"/>
                  </c:ext>
                </c:extLst>
              </c15:ser>
            </c15:filteredLineSeries>
          </c:ext>
        </c:extLst>
      </c:lineChart>
      <c:catAx>
        <c:axId val="145046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0477104"/>
        <c:crossesAt val="-6"/>
        <c:auto val="0"/>
        <c:lblAlgn val="ctr"/>
        <c:lblOffset val="100"/>
        <c:noMultiLvlLbl val="0"/>
      </c:catAx>
      <c:valAx>
        <c:axId val="145047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50463664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0586186-C8CB-40F6-9A4A-A52DD11A48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378B86-852F-40B4-9D45-434691722B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B2A85A17-54C8-468A-8D95-58D20AB3F48B}" type="datetime1">
              <a:rPr lang="de-DE" smtClean="0"/>
              <a:t>11.01.2024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A1830A-D5F2-4037-8977-ABEC941779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83C2B2-4C5C-4A4E-8F80-9C7B229478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F6890B0C-C8F1-48A5-830B-CA7808AC1DA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978046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1329487" y="9316961"/>
            <a:ext cx="2945660" cy="49805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fld id="{D9A6136B-13AA-4DE7-B6BA-B5A2F37AAF90}" type="datetime1">
              <a:rPr lang="de-DE" smtClean="0"/>
              <a:t>11.01.2024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495300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2394" y="4311547"/>
            <a:ext cx="5932888" cy="44580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32395" y="9316961"/>
            <a:ext cx="657991" cy="49805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15769EF-666D-CA43-8DCD-39B254AB22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DF0C46-5839-421F-81CE-0E7504556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1170" y="9584415"/>
            <a:ext cx="978569" cy="2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2810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171450" indent="-171450" algn="l" defTabSz="914400" rtl="0" eaLnBrk="1" latinLnBrk="0" hangingPunct="1">
      <a:buClr>
        <a:schemeClr val="bg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495300"/>
            <a:ext cx="5956300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6ACC52-8ACA-428E-B461-9BF0591ED88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681D51C-6FD0-4CEE-AA86-39705BD599F8}" type="datetime1">
              <a:rPr lang="de-DE" smtClean="0"/>
              <a:t>11.01.2024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9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495300"/>
            <a:ext cx="5956300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31.12.2023: </a:t>
            </a:r>
            <a:r>
              <a:rPr lang="de-DE" b="1" u="sng" dirty="0"/>
              <a:t>Sonntags-Blick: Chefredaktor (Reza Rafi) im Editorial</a:t>
            </a:r>
            <a:r>
              <a:rPr lang="de-DE" dirty="0"/>
              <a:t>: 2023 dominierte das Wortpaar </a:t>
            </a:r>
            <a:r>
              <a:rPr lang="de-DE" b="1" dirty="0"/>
              <a:t>„entweder … oder“</a:t>
            </a:r>
            <a:r>
              <a:rPr lang="de-DE" dirty="0"/>
              <a:t> -&gt; Gebot, sich auf die eine oder andere Seite zu schlagen. Diese Mode </a:t>
            </a:r>
            <a:r>
              <a:rPr lang="de-DE" b="1" dirty="0"/>
              <a:t>entstand einst in politischen Talkshows</a:t>
            </a:r>
            <a:r>
              <a:rPr lang="de-DE" dirty="0"/>
              <a:t>, kam dann durch </a:t>
            </a:r>
            <a:r>
              <a:rPr lang="de-DE" b="1" dirty="0" err="1"/>
              <a:t>Social</a:t>
            </a:r>
            <a:r>
              <a:rPr lang="de-DE" b="1" dirty="0"/>
              <a:t> Media so richtig in Fahrt </a:t>
            </a:r>
            <a:r>
              <a:rPr lang="de-DE" dirty="0"/>
              <a:t>und erreichte ihren vorläufigen Tief- oder doch besser Höhepunkt </a:t>
            </a:r>
            <a:r>
              <a:rPr lang="de-DE" b="1" dirty="0"/>
              <a:t>während der Covid Pandemie</a:t>
            </a:r>
            <a:r>
              <a:rPr lang="de-DE" dirty="0"/>
              <a:t>: Bist du für oder gegen den Lockdown? Bist Du für oder gegen die Impfung?</a:t>
            </a:r>
            <a:br>
              <a:rPr lang="de-DE" dirty="0"/>
            </a:br>
            <a:r>
              <a:rPr lang="de-DE" dirty="0"/>
              <a:t>Nun hat sich diese </a:t>
            </a:r>
            <a:r>
              <a:rPr lang="de-DE" b="1" dirty="0" err="1"/>
              <a:t>Schwarz-Weiss</a:t>
            </a:r>
            <a:r>
              <a:rPr lang="de-DE" b="1" dirty="0"/>
              <a:t>-Plage</a:t>
            </a:r>
            <a:r>
              <a:rPr lang="de-DE" dirty="0"/>
              <a:t> durch den Ausbruch neuer Kriege noch ausgeweitet, wie ein Streifzug durch Internetforen bestätigt.</a:t>
            </a:r>
          </a:p>
          <a:p>
            <a:r>
              <a:rPr lang="de-DE" dirty="0"/>
              <a:t>Neuartiger </a:t>
            </a:r>
            <a:r>
              <a:rPr lang="de-DE" b="1" dirty="0" err="1"/>
              <a:t>entweder-oder</a:t>
            </a:r>
            <a:r>
              <a:rPr lang="de-DE" b="1" dirty="0"/>
              <a:t>-Fetisch</a:t>
            </a:r>
          </a:p>
          <a:p>
            <a:r>
              <a:rPr lang="de-DE" dirty="0"/>
              <a:t>Die Gesellschaft krankt an einer </a:t>
            </a:r>
            <a:r>
              <a:rPr lang="de-DE" b="1" dirty="0"/>
              <a:t>Bipolaren Störung</a:t>
            </a:r>
            <a:r>
              <a:rPr lang="de-DE" dirty="0"/>
              <a:t>.</a:t>
            </a:r>
          </a:p>
          <a:p>
            <a:r>
              <a:rPr lang="de-DE" dirty="0"/>
              <a:t>Besonders tragisch ist, dass damit eine </a:t>
            </a:r>
            <a:r>
              <a:rPr lang="de-DE" b="1" dirty="0"/>
              <a:t>goldene Errungenschaft der Aufklärung </a:t>
            </a:r>
            <a:r>
              <a:rPr lang="de-DE" dirty="0"/>
              <a:t>aus der Hand gegeben wird: das </a:t>
            </a:r>
            <a:r>
              <a:rPr lang="de-DE" b="1" i="1" dirty="0"/>
              <a:t>Zweifeln an der eigenen Position, das Reflektieren, die Grautöne von Meinungen</a:t>
            </a:r>
            <a:r>
              <a:rPr lang="de-DE" dirty="0"/>
              <a:t>. Diese Gepflogenheit der Dialektik, die </a:t>
            </a:r>
            <a:r>
              <a:rPr lang="de-DE" b="1" dirty="0"/>
              <a:t>Offenheit für Neues</a:t>
            </a:r>
            <a:r>
              <a:rPr lang="de-DE" dirty="0"/>
              <a:t>, der </a:t>
            </a:r>
            <a:r>
              <a:rPr lang="de-DE" b="1" dirty="0"/>
              <a:t>Wettbewerb der Argumente </a:t>
            </a:r>
            <a:r>
              <a:rPr lang="de-DE" dirty="0"/>
              <a:t>unterscheidet seit </a:t>
            </a:r>
            <a:r>
              <a:rPr lang="de-DE" b="1" dirty="0"/>
              <a:t>René Descartes das Abendland </a:t>
            </a:r>
            <a:r>
              <a:rPr lang="de-DE" dirty="0"/>
              <a:t>von anderen kulturellen Räumen – und war stets der wichtigste Nährboden für neue Ideen.</a:t>
            </a:r>
          </a:p>
          <a:p>
            <a:r>
              <a:rPr lang="de-DE" dirty="0"/>
              <a:t>Das durch und durch </a:t>
            </a:r>
            <a:r>
              <a:rPr lang="de-DE" b="1" dirty="0"/>
              <a:t>polarisierende Wutbürgertum </a:t>
            </a:r>
            <a:r>
              <a:rPr lang="de-DE" dirty="0"/>
              <a:t>hingegen ist nicht nur gefährlich für den Blutdruck, sondern auch für das soziale Klima.</a:t>
            </a:r>
          </a:p>
          <a:p>
            <a:r>
              <a:rPr lang="de-DE" b="1" dirty="0"/>
              <a:t>Empört euch</a:t>
            </a:r>
            <a:r>
              <a:rPr lang="de-DE" dirty="0"/>
              <a:t>! </a:t>
            </a:r>
            <a:r>
              <a:rPr lang="de-DE" dirty="0" err="1"/>
              <a:t>hiess</a:t>
            </a:r>
            <a:r>
              <a:rPr lang="de-DE" dirty="0"/>
              <a:t> ein Bestseller der Zehnerjahre. Für das neue Jahr wäre das Gegenteil wünschenswert: </a:t>
            </a:r>
            <a:r>
              <a:rPr lang="de-DE" b="1" dirty="0"/>
              <a:t>Entspannt euch!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A6136B-13AA-4DE7-B6BA-B5A2F37AAF90}" type="datetime1">
              <a:rPr lang="de-DE" smtClean="0"/>
              <a:t>11.01.2024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495300"/>
            <a:ext cx="5956300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B0C184-0F88-4CFC-9E56-EE4C1238B9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81F05D-D2FE-4307-9404-E15ACDFCA08D}" type="datetime1">
              <a:rPr lang="de-DE" smtClean="0"/>
              <a:t>11.01.2024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53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A6136B-13AA-4DE7-B6BA-B5A2F37AAF90}" type="datetime1">
              <a:rPr lang="de-DE" smtClean="0"/>
              <a:t>11.01.2024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71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495300"/>
            <a:ext cx="5956300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31.12.2023: </a:t>
            </a:r>
            <a:r>
              <a:rPr lang="de-DE" b="1" u="sng" dirty="0"/>
              <a:t>Sonntags-Blick: Chefredaktor (Reza Rafi) im Editorial</a:t>
            </a:r>
            <a:r>
              <a:rPr lang="de-DE" dirty="0"/>
              <a:t>: 2023 dominierte das Wortpaar </a:t>
            </a:r>
            <a:r>
              <a:rPr lang="de-DE" b="1" dirty="0"/>
              <a:t>„entweder … oder“</a:t>
            </a:r>
            <a:r>
              <a:rPr lang="de-DE" dirty="0"/>
              <a:t> -&gt; Gebot, sich auf die eine oder andere Seite zu schlagen. Diese Mode </a:t>
            </a:r>
            <a:r>
              <a:rPr lang="de-DE" b="1" dirty="0"/>
              <a:t>entstand einst in politischen Talkshows</a:t>
            </a:r>
            <a:r>
              <a:rPr lang="de-DE" dirty="0"/>
              <a:t>, kam dann durch </a:t>
            </a:r>
            <a:r>
              <a:rPr lang="de-DE" b="1" dirty="0" err="1"/>
              <a:t>Social</a:t>
            </a:r>
            <a:r>
              <a:rPr lang="de-DE" b="1" dirty="0"/>
              <a:t> Media so richtig in Fahrt </a:t>
            </a:r>
            <a:r>
              <a:rPr lang="de-DE" dirty="0"/>
              <a:t>und erreichte ihren vorläufigen Tief- oder doch besser Höhepunkt </a:t>
            </a:r>
            <a:r>
              <a:rPr lang="de-DE" b="1" dirty="0"/>
              <a:t>während der Covid Pandemie</a:t>
            </a:r>
            <a:r>
              <a:rPr lang="de-DE" dirty="0"/>
              <a:t>: Bist du für oder gegen den Lockdown? Bist Du für oder gegen die Impfung?</a:t>
            </a:r>
            <a:br>
              <a:rPr lang="de-DE" dirty="0"/>
            </a:br>
            <a:r>
              <a:rPr lang="de-DE" dirty="0"/>
              <a:t>Nun hat sich diese </a:t>
            </a:r>
            <a:r>
              <a:rPr lang="de-DE" b="1" dirty="0" err="1"/>
              <a:t>Schwarz-Weiss</a:t>
            </a:r>
            <a:r>
              <a:rPr lang="de-DE" b="1" dirty="0"/>
              <a:t>-Plage</a:t>
            </a:r>
            <a:r>
              <a:rPr lang="de-DE" dirty="0"/>
              <a:t> durch den Ausbruch neuer Kriege noch ausgeweitet, wie ein Streifzug durch Internetforen bestätigt.</a:t>
            </a:r>
          </a:p>
          <a:p>
            <a:r>
              <a:rPr lang="de-DE" dirty="0"/>
              <a:t>Neuartiger </a:t>
            </a:r>
            <a:r>
              <a:rPr lang="de-DE" b="1" dirty="0" err="1"/>
              <a:t>entweder-oder</a:t>
            </a:r>
            <a:r>
              <a:rPr lang="de-DE" b="1" dirty="0"/>
              <a:t>-Fetisch</a:t>
            </a:r>
          </a:p>
          <a:p>
            <a:r>
              <a:rPr lang="de-DE" dirty="0"/>
              <a:t>Die Gesellschaft krankt an einer </a:t>
            </a:r>
            <a:r>
              <a:rPr lang="de-DE" b="1" dirty="0"/>
              <a:t>Bipolaren Störung</a:t>
            </a:r>
            <a:r>
              <a:rPr lang="de-DE" dirty="0"/>
              <a:t>.</a:t>
            </a:r>
          </a:p>
          <a:p>
            <a:r>
              <a:rPr lang="de-DE" dirty="0"/>
              <a:t>Besonders tragisch ist, dass damit eine </a:t>
            </a:r>
            <a:r>
              <a:rPr lang="de-DE" b="1" dirty="0"/>
              <a:t>goldene Errungenschaft der Aufklärung </a:t>
            </a:r>
            <a:r>
              <a:rPr lang="de-DE" dirty="0"/>
              <a:t>aus der Hand gegeben wird: das </a:t>
            </a:r>
            <a:r>
              <a:rPr lang="de-DE" b="1" i="1" dirty="0"/>
              <a:t>Zweifeln an der eigenen Position, das Reflektieren, die Grautöne von Meinungen</a:t>
            </a:r>
            <a:r>
              <a:rPr lang="de-DE" dirty="0"/>
              <a:t>. Diese Gepflogenheit der Dialektik, die </a:t>
            </a:r>
            <a:r>
              <a:rPr lang="de-DE" b="1" dirty="0"/>
              <a:t>Offenheit für Neues</a:t>
            </a:r>
            <a:r>
              <a:rPr lang="de-DE" dirty="0"/>
              <a:t>, der </a:t>
            </a:r>
            <a:r>
              <a:rPr lang="de-DE" b="1" dirty="0"/>
              <a:t>Wettbewerb der Argumente </a:t>
            </a:r>
            <a:r>
              <a:rPr lang="de-DE" dirty="0"/>
              <a:t>unterscheidet seit </a:t>
            </a:r>
            <a:r>
              <a:rPr lang="de-DE" b="1" dirty="0"/>
              <a:t>René Descartes das Abendland </a:t>
            </a:r>
            <a:r>
              <a:rPr lang="de-DE" dirty="0"/>
              <a:t>von anderen kulturellen Räumen – und war stets der wichtigste Nährboden für neue Ideen.</a:t>
            </a:r>
          </a:p>
          <a:p>
            <a:r>
              <a:rPr lang="de-DE" dirty="0"/>
              <a:t>Das durch und durch </a:t>
            </a:r>
            <a:r>
              <a:rPr lang="de-DE" b="1" dirty="0"/>
              <a:t>polarisierende Wutbürgertum </a:t>
            </a:r>
            <a:r>
              <a:rPr lang="de-DE" dirty="0"/>
              <a:t>hingegen ist nicht nur gefährlich für den Blutdruck, sondern auch für das soziale Klima.</a:t>
            </a:r>
          </a:p>
          <a:p>
            <a:r>
              <a:rPr lang="de-DE" b="1" dirty="0"/>
              <a:t>Empört euch</a:t>
            </a:r>
            <a:r>
              <a:rPr lang="de-DE" dirty="0"/>
              <a:t>! </a:t>
            </a:r>
            <a:r>
              <a:rPr lang="de-DE" dirty="0" err="1"/>
              <a:t>hiess</a:t>
            </a:r>
            <a:r>
              <a:rPr lang="de-DE" dirty="0"/>
              <a:t> ein Bestseller der Zehnerjahre. Für das neue Jahr wäre das Gegenteil wünschenswert: </a:t>
            </a:r>
            <a:r>
              <a:rPr lang="de-DE" b="1" dirty="0"/>
              <a:t>Entspannt euch!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A6136B-13AA-4DE7-B6BA-B5A2F37AAF90}" type="datetime1">
              <a:rPr lang="de-DE" smtClean="0"/>
              <a:t>11.01.2024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992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9A6136B-13AA-4DE7-B6BA-B5A2F37AAF90}" type="datetime1">
              <a:rPr lang="de-DE" smtClean="0"/>
              <a:t>11.01.2024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769EF-666D-CA43-8DCD-39B254AB2246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2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9CC3BDE-2AFB-4F78-AC7A-59A53ACC7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 und Ort</a:t>
            </a:r>
          </a:p>
          <a:p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9489A4-F51B-4CD7-B6CF-1FE98C0E43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414B6-F6B6-49EA-BF01-449F18475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219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78" y="5065713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BB287-8CDE-4B25-8A99-234619465F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76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93C15-B0F6-421C-B5CC-AF1D704FCB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34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F0A294A0-1F44-4F76-A46B-F01BC39E8D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8185"/>
            <a:ext cx="5610954" cy="4959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A2746A-6A9C-4640-9327-6E0718D52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1278185"/>
            <a:ext cx="5737225" cy="496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Objekt einfügen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62B9ADA-28D1-4733-8D6A-2CC8FED9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F217EC-0FDF-478A-8610-4D3B0E7C19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4F1D4-C948-4943-8C6A-F2E2688BEA5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9ED394-F5E9-402A-98CF-858A55194C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41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75FB8CF-4C3C-BE4A-92FA-782ECFD865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58875"/>
            <a:ext cx="6096000" cy="5257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B90FE9-CE45-4E66-BCDB-FBFA408DC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3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6F185C2A-5C46-7844-B35E-74FDF511F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58875"/>
            <a:ext cx="6096000" cy="52577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CAB2F-5EE2-4752-BD83-A2F45A63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B2C3E16-F72A-41EF-B8DA-99B351358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88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0E07EC8-FB74-473B-975C-BB7FC2D4024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69EE441-D7CD-45B2-8620-53847E688D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78419F-0C8A-46B9-86E2-8B3CAC7CB0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15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8875"/>
            <a:ext cx="12192000" cy="5250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7332-B963-4B92-A65F-3820F6B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5AD27-48E6-4CCC-9A1D-DBF2DC90B8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88DF2C-9DE5-4171-BD07-8A7C21DF37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AAA22F-D2C0-47A2-8F59-A55D10D6F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08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A68-8CD1-3D4F-8B26-F304FCD6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7BA082-252B-FF48-9995-FC293030B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0"/>
            <a:ext cx="5437187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Agendatitel</a:t>
            </a:r>
            <a:r>
              <a:rPr lang="de-DE" dirty="0"/>
              <a:t>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41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4462DDF-EA5B-4F39-AB17-527FC5E5D96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26F531-F83F-4ADF-96AA-F77EE3CC8E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603E4D-2E36-4C66-9EE4-31A61ABDD7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43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6000" cy="2701636"/>
          </a:xfrm>
          <a:solidFill>
            <a:schemeClr val="tx1">
              <a:alpha val="50000"/>
            </a:schemeClr>
          </a:solidFill>
        </p:spPr>
        <p:txBody>
          <a:bodyPr lIns="756000" rIns="450000" bIns="288000" anchor="b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1636"/>
            <a:ext cx="6095999" cy="37150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756000" tIns="288000" rIns="45000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738AAF-E2F7-4C05-97D7-15FE7FA878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B70F3-BCB8-455D-9E83-F842678D4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872A2-D551-4200-A2E3-4DD63E656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504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05A172-7958-4139-83DF-7C637513E2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F287CD4-A1AE-4FD0-A4E2-F5EF72783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9BFB58E-97A2-4381-B3CE-180458F3B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B52FA5-B82B-4F11-9598-A3AB37FC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989A2-9961-4959-B584-6E2D828865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2CC7C-A110-4D99-A1FF-0933596209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0D73-CA58-44E0-85E7-CF50590B1A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94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mmit Farb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462F7E1-941C-4193-8D5A-F9A70407BB38}"/>
              </a:ext>
            </a:extLst>
          </p:cNvPr>
          <p:cNvSpPr/>
          <p:nvPr userDrawn="1"/>
        </p:nvSpPr>
        <p:spPr>
          <a:xfrm>
            <a:off x="9753560" y="1817526"/>
            <a:ext cx="904242" cy="61594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/>
              <a:t>197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62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BAB54C-4A3F-483B-B981-CB8039025871}"/>
              </a:ext>
            </a:extLst>
          </p:cNvPr>
          <p:cNvSpPr/>
          <p:nvPr userDrawn="1"/>
        </p:nvSpPr>
        <p:spPr>
          <a:xfrm>
            <a:off x="2708390" y="1817526"/>
            <a:ext cx="904242" cy="615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167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168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169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882C23-8B4F-404B-A9B8-406519B7A6E6}"/>
              </a:ext>
            </a:extLst>
          </p:cNvPr>
          <p:cNvSpPr/>
          <p:nvPr userDrawn="1"/>
        </p:nvSpPr>
        <p:spPr>
          <a:xfrm>
            <a:off x="3882585" y="1817526"/>
            <a:ext cx="904242" cy="615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47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A4165D-BA77-4C43-BD8A-D9E46A4D6F3E}"/>
              </a:ext>
            </a:extLst>
          </p:cNvPr>
          <p:cNvSpPr/>
          <p:nvPr userDrawn="1"/>
        </p:nvSpPr>
        <p:spPr>
          <a:xfrm>
            <a:off x="10927758" y="1817526"/>
            <a:ext cx="904242" cy="6159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/>
              <a:t>232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34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E5AC8DD-92BB-4D3E-B039-52ABCC9BBA7A}"/>
              </a:ext>
            </a:extLst>
          </p:cNvPr>
          <p:cNvSpPr/>
          <p:nvPr userDrawn="1"/>
        </p:nvSpPr>
        <p:spPr>
          <a:xfrm>
            <a:off x="1534195" y="1817526"/>
            <a:ext cx="904242" cy="6159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45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41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F0FA9D-22C2-42EF-9094-1030073FAA8A}"/>
              </a:ext>
            </a:extLst>
          </p:cNvPr>
          <p:cNvSpPr/>
          <p:nvPr userDrawn="1"/>
        </p:nvSpPr>
        <p:spPr>
          <a:xfrm>
            <a:off x="360000" y="1817526"/>
            <a:ext cx="904242" cy="6159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BB6CB5-14C2-46FD-B8CC-6DCBDDFFBBE0}"/>
              </a:ext>
            </a:extLst>
          </p:cNvPr>
          <p:cNvSpPr/>
          <p:nvPr userDrawn="1"/>
        </p:nvSpPr>
        <p:spPr>
          <a:xfrm>
            <a:off x="5056780" y="1817526"/>
            <a:ext cx="904242" cy="615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178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169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000C3B-5F12-4300-9E51-A6B83DC03702}"/>
              </a:ext>
            </a:extLst>
          </p:cNvPr>
          <p:cNvSpPr/>
          <p:nvPr userDrawn="1"/>
        </p:nvSpPr>
        <p:spPr>
          <a:xfrm>
            <a:off x="6230975" y="1817526"/>
            <a:ext cx="904242" cy="615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200" dirty="0"/>
              <a:t>200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5B1724-745C-446F-BABA-8C70EE9D5A69}"/>
              </a:ext>
            </a:extLst>
          </p:cNvPr>
          <p:cNvSpPr/>
          <p:nvPr userDrawn="1"/>
        </p:nvSpPr>
        <p:spPr>
          <a:xfrm>
            <a:off x="7405170" y="1817526"/>
            <a:ext cx="904242" cy="6159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122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66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C75BE7C-552B-4E16-A06C-092E180C6CED}"/>
              </a:ext>
            </a:extLst>
          </p:cNvPr>
          <p:cNvSpPr/>
          <p:nvPr userDrawn="1"/>
        </p:nvSpPr>
        <p:spPr>
          <a:xfrm>
            <a:off x="8579365" y="1817526"/>
            <a:ext cx="904242" cy="6159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239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51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9DF46A-3547-4B7A-AC47-593B8B35061F}"/>
              </a:ext>
            </a:extLst>
          </p:cNvPr>
          <p:cNvSpPr/>
          <p:nvPr userDrawn="1"/>
        </p:nvSpPr>
        <p:spPr>
          <a:xfrm>
            <a:off x="8580590" y="4227967"/>
            <a:ext cx="904242" cy="615949"/>
          </a:xfrm>
          <a:prstGeom prst="rect">
            <a:avLst/>
          </a:prstGeom>
          <a:solidFill>
            <a:srgbClr val="FFA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160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BE70CD-D643-4512-A271-A566F9877CCA}"/>
              </a:ext>
            </a:extLst>
          </p:cNvPr>
          <p:cNvSpPr/>
          <p:nvPr userDrawn="1"/>
        </p:nvSpPr>
        <p:spPr>
          <a:xfrm>
            <a:off x="10928983" y="4227967"/>
            <a:ext cx="904242" cy="615949"/>
          </a:xfrm>
          <a:prstGeom prst="rect">
            <a:avLst/>
          </a:prstGeom>
          <a:solidFill>
            <a:srgbClr val="9A95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154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149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284DF1-94CA-4EFB-A678-C04AE3249D30}"/>
              </a:ext>
            </a:extLst>
          </p:cNvPr>
          <p:cNvSpPr/>
          <p:nvPr userDrawn="1"/>
        </p:nvSpPr>
        <p:spPr>
          <a:xfrm>
            <a:off x="9753560" y="2486984"/>
            <a:ext cx="904242" cy="295390"/>
          </a:xfrm>
          <a:prstGeom prst="rect">
            <a:avLst/>
          </a:prstGeom>
          <a:solidFill>
            <a:srgbClr val="D1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5EE4BA8-5F02-4A0A-9F7E-EB57C9C3A82B}"/>
              </a:ext>
            </a:extLst>
          </p:cNvPr>
          <p:cNvSpPr/>
          <p:nvPr userDrawn="1"/>
        </p:nvSpPr>
        <p:spPr>
          <a:xfrm>
            <a:off x="2708390" y="2486984"/>
            <a:ext cx="904242" cy="295390"/>
          </a:xfrm>
          <a:prstGeom prst="rect">
            <a:avLst/>
          </a:prstGeom>
          <a:solidFill>
            <a:srgbClr val="B9B9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CA11956-537F-4001-9866-85906E79C7A6}"/>
              </a:ext>
            </a:extLst>
          </p:cNvPr>
          <p:cNvSpPr/>
          <p:nvPr userDrawn="1"/>
        </p:nvSpPr>
        <p:spPr>
          <a:xfrm>
            <a:off x="3882585" y="2486984"/>
            <a:ext cx="904242" cy="295390"/>
          </a:xfrm>
          <a:prstGeom prst="rect">
            <a:avLst/>
          </a:prstGeom>
          <a:solidFill>
            <a:srgbClr val="335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8A5C11B-41A7-416C-AE2F-0B1933F3316C}"/>
              </a:ext>
            </a:extLst>
          </p:cNvPr>
          <p:cNvSpPr/>
          <p:nvPr userDrawn="1"/>
        </p:nvSpPr>
        <p:spPr>
          <a:xfrm>
            <a:off x="10927758" y="2486984"/>
            <a:ext cx="904242" cy="295390"/>
          </a:xfrm>
          <a:prstGeom prst="rect">
            <a:avLst/>
          </a:prstGeom>
          <a:solidFill>
            <a:srgbClr val="ED92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EA512E-FE79-47AB-8713-CEEECFBC5DED}"/>
              </a:ext>
            </a:extLst>
          </p:cNvPr>
          <p:cNvSpPr/>
          <p:nvPr userDrawn="1"/>
        </p:nvSpPr>
        <p:spPr>
          <a:xfrm>
            <a:off x="1534195" y="2486984"/>
            <a:ext cx="904242" cy="295390"/>
          </a:xfrm>
          <a:prstGeom prst="rect">
            <a:avLst/>
          </a:prstGeom>
          <a:solidFill>
            <a:srgbClr val="575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7FA95A-7EBB-4916-BE7E-4A86DE21AE05}"/>
              </a:ext>
            </a:extLst>
          </p:cNvPr>
          <p:cNvSpPr/>
          <p:nvPr userDrawn="1"/>
        </p:nvSpPr>
        <p:spPr>
          <a:xfrm>
            <a:off x="5056780" y="2486984"/>
            <a:ext cx="904242" cy="295390"/>
          </a:xfrm>
          <a:prstGeom prst="rect">
            <a:avLst/>
          </a:prstGeom>
          <a:solidFill>
            <a:srgbClr val="33C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7B4A31D-560A-48C4-85E5-067331EB201F}"/>
              </a:ext>
            </a:extLst>
          </p:cNvPr>
          <p:cNvSpPr/>
          <p:nvPr userDrawn="1"/>
        </p:nvSpPr>
        <p:spPr>
          <a:xfrm>
            <a:off x="6230975" y="2486984"/>
            <a:ext cx="904242" cy="295390"/>
          </a:xfrm>
          <a:prstGeom prst="rect">
            <a:avLst/>
          </a:prstGeom>
          <a:solidFill>
            <a:srgbClr val="3392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FDE5E7A-5A53-4D5B-A11B-5F59A2404F76}"/>
              </a:ext>
            </a:extLst>
          </p:cNvPr>
          <p:cNvSpPr/>
          <p:nvPr userDrawn="1"/>
        </p:nvSpPr>
        <p:spPr>
          <a:xfrm>
            <a:off x="7405170" y="2486984"/>
            <a:ext cx="904242" cy="295390"/>
          </a:xfrm>
          <a:prstGeom prst="rect">
            <a:avLst/>
          </a:prstGeom>
          <a:solidFill>
            <a:srgbClr val="9568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08EE8AA-452A-4E23-BD5A-F582C98E2CBC}"/>
              </a:ext>
            </a:extLst>
          </p:cNvPr>
          <p:cNvSpPr/>
          <p:nvPr userDrawn="1"/>
        </p:nvSpPr>
        <p:spPr>
          <a:xfrm>
            <a:off x="8579365" y="2486984"/>
            <a:ext cx="904242" cy="295390"/>
          </a:xfrm>
          <a:prstGeom prst="rect">
            <a:avLst/>
          </a:prstGeom>
          <a:solidFill>
            <a:srgbClr val="F25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146DB6-74F5-46C4-AFD6-190E8ECD5B0A}"/>
              </a:ext>
            </a:extLst>
          </p:cNvPr>
          <p:cNvSpPr/>
          <p:nvPr userDrawn="1"/>
        </p:nvSpPr>
        <p:spPr>
          <a:xfrm>
            <a:off x="9753560" y="2831476"/>
            <a:ext cx="904242" cy="295390"/>
          </a:xfrm>
          <a:prstGeom prst="rect">
            <a:avLst/>
          </a:prstGeom>
          <a:solidFill>
            <a:srgbClr val="DC66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AEF7135-0F7F-4C6E-97E3-862B36C69341}"/>
              </a:ext>
            </a:extLst>
          </p:cNvPr>
          <p:cNvSpPr/>
          <p:nvPr userDrawn="1"/>
        </p:nvSpPr>
        <p:spPr>
          <a:xfrm>
            <a:off x="2708390" y="2831476"/>
            <a:ext cx="904242" cy="295390"/>
          </a:xfrm>
          <a:prstGeom prst="rect">
            <a:avLst/>
          </a:prstGeom>
          <a:solidFill>
            <a:srgbClr val="CACB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6B1BA0B-610B-4DC7-B3A3-8505CD909E58}"/>
              </a:ext>
            </a:extLst>
          </p:cNvPr>
          <p:cNvSpPr/>
          <p:nvPr userDrawn="1"/>
        </p:nvSpPr>
        <p:spPr>
          <a:xfrm>
            <a:off x="3882585" y="2831476"/>
            <a:ext cx="904242" cy="295390"/>
          </a:xfrm>
          <a:prstGeom prst="rect">
            <a:avLst/>
          </a:prstGeom>
          <a:solidFill>
            <a:srgbClr val="66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0A2B2AF-3761-4127-9204-09B646D20640}"/>
              </a:ext>
            </a:extLst>
          </p:cNvPr>
          <p:cNvSpPr/>
          <p:nvPr userDrawn="1"/>
        </p:nvSpPr>
        <p:spPr>
          <a:xfrm>
            <a:off x="10927758" y="2831476"/>
            <a:ext cx="904242" cy="295390"/>
          </a:xfrm>
          <a:prstGeom prst="rect">
            <a:avLst/>
          </a:prstGeom>
          <a:solidFill>
            <a:srgbClr val="F1A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48F07F5-75F2-4C20-8068-1BB4BA5B1C0C}"/>
              </a:ext>
            </a:extLst>
          </p:cNvPr>
          <p:cNvSpPr/>
          <p:nvPr userDrawn="1"/>
        </p:nvSpPr>
        <p:spPr>
          <a:xfrm>
            <a:off x="1534195" y="2831476"/>
            <a:ext cx="904242" cy="295390"/>
          </a:xfrm>
          <a:prstGeom prst="rect">
            <a:avLst/>
          </a:prstGeom>
          <a:solidFill>
            <a:srgbClr val="817F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F08D00E-9199-4116-8D5D-814662E0C69C}"/>
              </a:ext>
            </a:extLst>
          </p:cNvPr>
          <p:cNvSpPr/>
          <p:nvPr userDrawn="1"/>
        </p:nvSpPr>
        <p:spPr>
          <a:xfrm>
            <a:off x="5056780" y="2831476"/>
            <a:ext cx="904242" cy="295390"/>
          </a:xfrm>
          <a:prstGeom prst="rect">
            <a:avLst/>
          </a:prstGeom>
          <a:solidFill>
            <a:srgbClr val="66D1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EDDE20F-1EEB-4BC4-825D-BDCE14A8DB3D}"/>
              </a:ext>
            </a:extLst>
          </p:cNvPr>
          <p:cNvSpPr/>
          <p:nvPr userDrawn="1"/>
        </p:nvSpPr>
        <p:spPr>
          <a:xfrm>
            <a:off x="6230975" y="2831476"/>
            <a:ext cx="904242" cy="295390"/>
          </a:xfrm>
          <a:prstGeom prst="rect">
            <a:avLst/>
          </a:prstGeom>
          <a:solidFill>
            <a:srgbClr val="66A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8780D22-F103-40D4-886D-C1AB52679599}"/>
              </a:ext>
            </a:extLst>
          </p:cNvPr>
          <p:cNvSpPr/>
          <p:nvPr userDrawn="1"/>
        </p:nvSpPr>
        <p:spPr>
          <a:xfrm>
            <a:off x="7405170" y="2831476"/>
            <a:ext cx="904242" cy="295390"/>
          </a:xfrm>
          <a:prstGeom prst="rect">
            <a:avLst/>
          </a:prstGeom>
          <a:solidFill>
            <a:srgbClr val="AF8E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6223EF2-F2F1-4647-9892-55084ABE704C}"/>
              </a:ext>
            </a:extLst>
          </p:cNvPr>
          <p:cNvSpPr/>
          <p:nvPr userDrawn="1"/>
        </p:nvSpPr>
        <p:spPr>
          <a:xfrm>
            <a:off x="8579365" y="2831476"/>
            <a:ext cx="904242" cy="295390"/>
          </a:xfrm>
          <a:prstGeom prst="rect">
            <a:avLst/>
          </a:prstGeom>
          <a:solidFill>
            <a:srgbClr val="F58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883C5A1-D7FC-4C72-B800-6C9F7E377F91}"/>
              </a:ext>
            </a:extLst>
          </p:cNvPr>
          <p:cNvSpPr/>
          <p:nvPr userDrawn="1"/>
        </p:nvSpPr>
        <p:spPr>
          <a:xfrm>
            <a:off x="9753560" y="3175969"/>
            <a:ext cx="904242" cy="295390"/>
          </a:xfrm>
          <a:prstGeom prst="rect">
            <a:avLst/>
          </a:prstGeom>
          <a:solidFill>
            <a:srgbClr val="E899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1230B9-0CF0-4BD1-936E-038C65420AD3}"/>
              </a:ext>
            </a:extLst>
          </p:cNvPr>
          <p:cNvSpPr/>
          <p:nvPr userDrawn="1"/>
        </p:nvSpPr>
        <p:spPr>
          <a:xfrm>
            <a:off x="2708390" y="3175969"/>
            <a:ext cx="904242" cy="295390"/>
          </a:xfrm>
          <a:prstGeom prst="rect">
            <a:avLst/>
          </a:prstGeom>
          <a:solidFill>
            <a:srgbClr val="DCD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D10CD3F-54E8-4542-AA01-B9FE0AF50BC8}"/>
              </a:ext>
            </a:extLst>
          </p:cNvPr>
          <p:cNvSpPr/>
          <p:nvPr userDrawn="1"/>
        </p:nvSpPr>
        <p:spPr>
          <a:xfrm>
            <a:off x="3882585" y="3175969"/>
            <a:ext cx="904242" cy="295390"/>
          </a:xfrm>
          <a:prstGeom prst="rect">
            <a:avLst/>
          </a:prstGeom>
          <a:solidFill>
            <a:srgbClr val="99AC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7CD5C98-5666-4211-BAEE-0A29640043E1}"/>
              </a:ext>
            </a:extLst>
          </p:cNvPr>
          <p:cNvSpPr/>
          <p:nvPr userDrawn="1"/>
        </p:nvSpPr>
        <p:spPr>
          <a:xfrm>
            <a:off x="10927758" y="3175969"/>
            <a:ext cx="904242" cy="295390"/>
          </a:xfrm>
          <a:prstGeom prst="rect">
            <a:avLst/>
          </a:prstGeom>
          <a:solidFill>
            <a:srgbClr val="F6C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6E56F9E-0EF3-4CC2-9DB5-23D3792CDF2F}"/>
              </a:ext>
            </a:extLst>
          </p:cNvPr>
          <p:cNvSpPr/>
          <p:nvPr userDrawn="1"/>
        </p:nvSpPr>
        <p:spPr>
          <a:xfrm>
            <a:off x="1534195" y="3175969"/>
            <a:ext cx="904242" cy="295390"/>
          </a:xfrm>
          <a:prstGeom prst="rect">
            <a:avLst/>
          </a:prstGeom>
          <a:solidFill>
            <a:srgbClr val="ABA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D3BADCE-B7CA-435B-B4B3-AF1EDBCC8156}"/>
              </a:ext>
            </a:extLst>
          </p:cNvPr>
          <p:cNvSpPr/>
          <p:nvPr userDrawn="1"/>
        </p:nvSpPr>
        <p:spPr>
          <a:xfrm>
            <a:off x="5056780" y="3175969"/>
            <a:ext cx="904242" cy="295390"/>
          </a:xfrm>
          <a:prstGeom prst="rect">
            <a:avLst/>
          </a:prstGeom>
          <a:solidFill>
            <a:srgbClr val="99E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EB48A-BDC6-489C-BEC6-8C58EFDD01A9}"/>
              </a:ext>
            </a:extLst>
          </p:cNvPr>
          <p:cNvSpPr/>
          <p:nvPr userDrawn="1"/>
        </p:nvSpPr>
        <p:spPr>
          <a:xfrm>
            <a:off x="6230975" y="3175969"/>
            <a:ext cx="904242" cy="295390"/>
          </a:xfrm>
          <a:prstGeom prst="rect">
            <a:avLst/>
          </a:prstGeom>
          <a:solidFill>
            <a:srgbClr val="99C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FE7F33B-EAAB-4FF3-B491-141FF256F33A}"/>
              </a:ext>
            </a:extLst>
          </p:cNvPr>
          <p:cNvSpPr/>
          <p:nvPr userDrawn="1"/>
        </p:nvSpPr>
        <p:spPr>
          <a:xfrm>
            <a:off x="7405170" y="3175969"/>
            <a:ext cx="904242" cy="295390"/>
          </a:xfrm>
          <a:prstGeom prst="rect">
            <a:avLst/>
          </a:prstGeom>
          <a:solidFill>
            <a:srgbClr val="CAB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A369244-D58A-4663-B6DC-2138A87C874B}"/>
              </a:ext>
            </a:extLst>
          </p:cNvPr>
          <p:cNvSpPr/>
          <p:nvPr userDrawn="1"/>
        </p:nvSpPr>
        <p:spPr>
          <a:xfrm>
            <a:off x="8579365" y="3175969"/>
            <a:ext cx="904242" cy="295390"/>
          </a:xfrm>
          <a:prstGeom prst="rect">
            <a:avLst/>
          </a:prstGeom>
          <a:solidFill>
            <a:srgbClr val="F9A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AC2931A-70C0-4129-ACBB-66DA0136E7DE}"/>
              </a:ext>
            </a:extLst>
          </p:cNvPr>
          <p:cNvSpPr/>
          <p:nvPr userDrawn="1"/>
        </p:nvSpPr>
        <p:spPr>
          <a:xfrm>
            <a:off x="9753560" y="3520463"/>
            <a:ext cx="904242" cy="295390"/>
          </a:xfrm>
          <a:prstGeom prst="rect">
            <a:avLst/>
          </a:prstGeom>
          <a:solidFill>
            <a:srgbClr val="F3CC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AAC143E-3CB8-4CDF-A737-A9999F7B8D44}"/>
              </a:ext>
            </a:extLst>
          </p:cNvPr>
          <p:cNvSpPr/>
          <p:nvPr userDrawn="1"/>
        </p:nvSpPr>
        <p:spPr>
          <a:xfrm>
            <a:off x="2708390" y="3520463"/>
            <a:ext cx="904242" cy="295390"/>
          </a:xfrm>
          <a:prstGeom prst="rect">
            <a:avLst/>
          </a:prstGeom>
          <a:solidFill>
            <a:srgbClr val="ED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9F7BF8-F6D4-4DF4-B2A1-A0A7E88E9DCF}"/>
              </a:ext>
            </a:extLst>
          </p:cNvPr>
          <p:cNvSpPr/>
          <p:nvPr userDrawn="1"/>
        </p:nvSpPr>
        <p:spPr>
          <a:xfrm>
            <a:off x="3882585" y="3520463"/>
            <a:ext cx="904242" cy="295390"/>
          </a:xfrm>
          <a:prstGeom prst="rect">
            <a:avLst/>
          </a:prstGeom>
          <a:solidFill>
            <a:srgbClr val="CCD5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7CEE620-CB9B-4EB2-92A1-384C9847D6BF}"/>
              </a:ext>
            </a:extLst>
          </p:cNvPr>
          <p:cNvSpPr/>
          <p:nvPr userDrawn="1"/>
        </p:nvSpPr>
        <p:spPr>
          <a:xfrm>
            <a:off x="10927758" y="3520463"/>
            <a:ext cx="904242" cy="295390"/>
          </a:xfrm>
          <a:prstGeom prst="rect">
            <a:avLst/>
          </a:prstGeom>
          <a:solidFill>
            <a:srgbClr val="FAE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4E46978-C15A-4505-BC5D-BAA1DFAEA1B6}"/>
              </a:ext>
            </a:extLst>
          </p:cNvPr>
          <p:cNvSpPr/>
          <p:nvPr userDrawn="1"/>
        </p:nvSpPr>
        <p:spPr>
          <a:xfrm>
            <a:off x="1534195" y="3520463"/>
            <a:ext cx="904242" cy="295390"/>
          </a:xfrm>
          <a:prstGeom prst="rect">
            <a:avLst/>
          </a:prstGeom>
          <a:solidFill>
            <a:srgbClr val="D5D4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79CBDDD-4531-4E22-86CC-CE3C03923CDE}"/>
              </a:ext>
            </a:extLst>
          </p:cNvPr>
          <p:cNvSpPr/>
          <p:nvPr userDrawn="1"/>
        </p:nvSpPr>
        <p:spPr>
          <a:xfrm>
            <a:off x="5056780" y="3520463"/>
            <a:ext cx="904242" cy="295390"/>
          </a:xfrm>
          <a:prstGeom prst="rect">
            <a:avLst/>
          </a:prstGeom>
          <a:solidFill>
            <a:srgbClr val="CCF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EBDB18A-E8A2-4FE4-BE0B-9CD22CEC7CE0}"/>
              </a:ext>
            </a:extLst>
          </p:cNvPr>
          <p:cNvSpPr/>
          <p:nvPr userDrawn="1"/>
        </p:nvSpPr>
        <p:spPr>
          <a:xfrm>
            <a:off x="6230975" y="3520463"/>
            <a:ext cx="904242" cy="295390"/>
          </a:xfrm>
          <a:prstGeom prst="rect">
            <a:avLst/>
          </a:prstGeom>
          <a:solidFill>
            <a:srgbClr val="CCE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0A4F422-9EBE-44EB-A45E-98218622994E}"/>
              </a:ext>
            </a:extLst>
          </p:cNvPr>
          <p:cNvSpPr/>
          <p:nvPr userDrawn="1"/>
        </p:nvSpPr>
        <p:spPr>
          <a:xfrm>
            <a:off x="7405170" y="3520463"/>
            <a:ext cx="904242" cy="295390"/>
          </a:xfrm>
          <a:prstGeom prst="rect">
            <a:avLst/>
          </a:prstGeom>
          <a:solidFill>
            <a:srgbClr val="E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A9B9A64-C71C-4809-848F-B33C68630AC0}"/>
              </a:ext>
            </a:extLst>
          </p:cNvPr>
          <p:cNvSpPr/>
          <p:nvPr userDrawn="1"/>
        </p:nvSpPr>
        <p:spPr>
          <a:xfrm>
            <a:off x="8579365" y="3520463"/>
            <a:ext cx="904242" cy="295390"/>
          </a:xfrm>
          <a:prstGeom prst="rect">
            <a:avLst/>
          </a:prstGeom>
          <a:solidFill>
            <a:srgbClr val="FCD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B6D96794-1ECF-4032-9409-798FECFBC3E9}"/>
              </a:ext>
            </a:extLst>
          </p:cNvPr>
          <p:cNvSpPr/>
          <p:nvPr userDrawn="1"/>
        </p:nvSpPr>
        <p:spPr>
          <a:xfrm>
            <a:off x="10928983" y="4904688"/>
            <a:ext cx="904242" cy="295390"/>
          </a:xfrm>
          <a:prstGeom prst="rect">
            <a:avLst/>
          </a:prstGeom>
          <a:solidFill>
            <a:srgbClr val="AEA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A9002B9-C594-425D-8CBE-BE2F8A9D9C9C}"/>
              </a:ext>
            </a:extLst>
          </p:cNvPr>
          <p:cNvSpPr/>
          <p:nvPr userDrawn="1"/>
        </p:nvSpPr>
        <p:spPr>
          <a:xfrm>
            <a:off x="8580590" y="4904688"/>
            <a:ext cx="904242" cy="295390"/>
          </a:xfrm>
          <a:prstGeom prst="rect">
            <a:avLst/>
          </a:prstGeom>
          <a:solidFill>
            <a:srgbClr val="FFB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AA9641C-42CB-4C1E-9483-3E0320E60316}"/>
              </a:ext>
            </a:extLst>
          </p:cNvPr>
          <p:cNvSpPr/>
          <p:nvPr userDrawn="1"/>
        </p:nvSpPr>
        <p:spPr>
          <a:xfrm>
            <a:off x="10928983" y="5250424"/>
            <a:ext cx="904242" cy="295390"/>
          </a:xfrm>
          <a:prstGeom prst="rect">
            <a:avLst/>
          </a:prstGeom>
          <a:solidFill>
            <a:srgbClr val="C2B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683861D2-ABA2-4BE3-AD46-2FBAA7A271CF}"/>
              </a:ext>
            </a:extLst>
          </p:cNvPr>
          <p:cNvSpPr/>
          <p:nvPr userDrawn="1"/>
        </p:nvSpPr>
        <p:spPr>
          <a:xfrm>
            <a:off x="8580590" y="5250424"/>
            <a:ext cx="904242" cy="295390"/>
          </a:xfrm>
          <a:prstGeom prst="rect">
            <a:avLst/>
          </a:prstGeom>
          <a:solidFill>
            <a:srgbClr val="FFC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B3227351-328F-4431-A798-951262E23BF6}"/>
              </a:ext>
            </a:extLst>
          </p:cNvPr>
          <p:cNvSpPr/>
          <p:nvPr userDrawn="1"/>
        </p:nvSpPr>
        <p:spPr>
          <a:xfrm>
            <a:off x="10928983" y="5596161"/>
            <a:ext cx="904242" cy="295390"/>
          </a:xfrm>
          <a:prstGeom prst="rect">
            <a:avLst/>
          </a:prstGeom>
          <a:solidFill>
            <a:srgbClr val="D7D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7D21007-5972-48DA-AA92-5D61558E68C5}"/>
              </a:ext>
            </a:extLst>
          </p:cNvPr>
          <p:cNvSpPr/>
          <p:nvPr userDrawn="1"/>
        </p:nvSpPr>
        <p:spPr>
          <a:xfrm>
            <a:off x="8580590" y="5596161"/>
            <a:ext cx="904242" cy="295390"/>
          </a:xfrm>
          <a:prstGeom prst="rect">
            <a:avLst/>
          </a:prstGeom>
          <a:solidFill>
            <a:srgbClr val="FF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1933CD8-3429-4D9E-8295-1C1CD46FC63B}"/>
              </a:ext>
            </a:extLst>
          </p:cNvPr>
          <p:cNvSpPr/>
          <p:nvPr userDrawn="1"/>
        </p:nvSpPr>
        <p:spPr>
          <a:xfrm>
            <a:off x="10928983" y="5941898"/>
            <a:ext cx="904242" cy="295390"/>
          </a:xfrm>
          <a:prstGeom prst="rect">
            <a:avLst/>
          </a:prstGeom>
          <a:solidFill>
            <a:srgbClr val="EBE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7B5505D-4DF3-4336-8628-BC6471DA1239}"/>
              </a:ext>
            </a:extLst>
          </p:cNvPr>
          <p:cNvSpPr/>
          <p:nvPr userDrawn="1"/>
        </p:nvSpPr>
        <p:spPr>
          <a:xfrm>
            <a:off x="8580590" y="5941898"/>
            <a:ext cx="904242" cy="295390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6" name="Titel 4">
            <a:extLst>
              <a:ext uri="{FF2B5EF4-FFF2-40B4-BE49-F238E27FC236}">
                <a16:creationId xmlns:a16="http://schemas.microsoft.com/office/drawing/2014/main" id="{9564B890-E446-46D3-A3B5-F9EE611F9F53}"/>
              </a:ext>
            </a:extLst>
          </p:cNvPr>
          <p:cNvSpPr txBox="1">
            <a:spLocks/>
          </p:cNvSpPr>
          <p:nvPr userDrawn="1"/>
        </p:nvSpPr>
        <p:spPr>
          <a:xfrm>
            <a:off x="360001" y="413565"/>
            <a:ext cx="9312918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Farben</a:t>
            </a:r>
            <a:endParaRPr lang="de-DE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0840C-009B-4D7A-AF61-3DBDA9A589D9}"/>
              </a:ext>
            </a:extLst>
          </p:cNvPr>
          <p:cNvSpPr/>
          <p:nvPr userDrawn="1"/>
        </p:nvSpPr>
        <p:spPr>
          <a:xfrm>
            <a:off x="975356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Fuchsia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6A56DE7-E726-4341-BE55-B12F2F67DABC}"/>
              </a:ext>
            </a:extLst>
          </p:cNvPr>
          <p:cNvSpPr/>
          <p:nvPr userDrawn="1"/>
        </p:nvSpPr>
        <p:spPr>
          <a:xfrm>
            <a:off x="270839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398616C-A2F8-4DDA-837B-9119339A25DE}"/>
              </a:ext>
            </a:extLst>
          </p:cNvPr>
          <p:cNvSpPr/>
          <p:nvPr userDrawn="1"/>
        </p:nvSpPr>
        <p:spPr>
          <a:xfrm>
            <a:off x="388258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E704CE0-1D44-44B7-8F3F-5441BE87E09B}"/>
              </a:ext>
            </a:extLst>
          </p:cNvPr>
          <p:cNvSpPr/>
          <p:nvPr userDrawn="1"/>
        </p:nvSpPr>
        <p:spPr>
          <a:xfrm>
            <a:off x="10927758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0775D42-9918-4388-AF3D-EFFF5D5E6FDC}"/>
              </a:ext>
            </a:extLst>
          </p:cNvPr>
          <p:cNvSpPr/>
          <p:nvPr userDrawn="1"/>
        </p:nvSpPr>
        <p:spPr>
          <a:xfrm>
            <a:off x="153419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Schwarz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D9D0694-C296-4A38-8B73-DAC8EE7B2DB3}"/>
              </a:ext>
            </a:extLst>
          </p:cNvPr>
          <p:cNvSpPr/>
          <p:nvPr userDrawn="1"/>
        </p:nvSpPr>
        <p:spPr>
          <a:xfrm>
            <a:off x="360000" y="1568154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Weiß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12A2420-0A2A-4660-8CDC-AB8ADB0A202D}"/>
              </a:ext>
            </a:extLst>
          </p:cNvPr>
          <p:cNvSpPr/>
          <p:nvPr userDrawn="1"/>
        </p:nvSpPr>
        <p:spPr>
          <a:xfrm>
            <a:off x="505678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AAEE60E-A37F-4E60-9ED0-9EB96DD6D493}"/>
              </a:ext>
            </a:extLst>
          </p:cNvPr>
          <p:cNvSpPr/>
          <p:nvPr userDrawn="1"/>
        </p:nvSpPr>
        <p:spPr>
          <a:xfrm>
            <a:off x="623097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Cyan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30849E2-2FB2-4EA7-B21C-B605D8939D97}"/>
              </a:ext>
            </a:extLst>
          </p:cNvPr>
          <p:cNvSpPr/>
          <p:nvPr userDrawn="1"/>
        </p:nvSpPr>
        <p:spPr>
          <a:xfrm>
            <a:off x="740517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Violett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BA24B91-98AA-4FBD-B10A-B3129DDE0AC7}"/>
              </a:ext>
            </a:extLst>
          </p:cNvPr>
          <p:cNvSpPr/>
          <p:nvPr userDrawn="1"/>
        </p:nvSpPr>
        <p:spPr>
          <a:xfrm>
            <a:off x="857936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9F69669-DF34-4C71-AE63-1F48A8922E35}"/>
              </a:ext>
            </a:extLst>
          </p:cNvPr>
          <p:cNvSpPr/>
          <p:nvPr userDrawn="1"/>
        </p:nvSpPr>
        <p:spPr>
          <a:xfrm>
            <a:off x="8580590" y="3978595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Beige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28EC81E-F269-4D72-92C4-CFC45E3140D3}"/>
              </a:ext>
            </a:extLst>
          </p:cNvPr>
          <p:cNvSpPr/>
          <p:nvPr userDrawn="1"/>
        </p:nvSpPr>
        <p:spPr>
          <a:xfrm>
            <a:off x="10928983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Grün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AFF6F42-0288-489E-A6E0-27FE59DC09E3}"/>
              </a:ext>
            </a:extLst>
          </p:cNvPr>
          <p:cNvSpPr/>
          <p:nvPr userDrawn="1"/>
        </p:nvSpPr>
        <p:spPr>
          <a:xfrm>
            <a:off x="9754790" y="4227967"/>
            <a:ext cx="904242" cy="615949"/>
          </a:xfrm>
          <a:prstGeom prst="rect">
            <a:avLst/>
          </a:prstGeom>
          <a:solidFill>
            <a:srgbClr val="9E2B2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158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43</a:t>
            </a:r>
          </a:p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089A703-C3F8-4853-8DAD-ECB0F846940E}"/>
              </a:ext>
            </a:extLst>
          </p:cNvPr>
          <p:cNvSpPr/>
          <p:nvPr userDrawn="1"/>
        </p:nvSpPr>
        <p:spPr>
          <a:xfrm>
            <a:off x="9754790" y="4904688"/>
            <a:ext cx="904242" cy="295390"/>
          </a:xfrm>
          <a:prstGeom prst="rect">
            <a:avLst/>
          </a:prstGeom>
          <a:solidFill>
            <a:srgbClr val="B15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52283F2-7B0F-481D-9A61-9CAB1DBA7771}"/>
              </a:ext>
            </a:extLst>
          </p:cNvPr>
          <p:cNvSpPr/>
          <p:nvPr userDrawn="1"/>
        </p:nvSpPr>
        <p:spPr>
          <a:xfrm>
            <a:off x="9754790" y="5250424"/>
            <a:ext cx="904242" cy="295390"/>
          </a:xfrm>
          <a:prstGeom prst="rect">
            <a:avLst/>
          </a:prstGeom>
          <a:solidFill>
            <a:srgbClr val="C58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87D57E-7ED7-44B8-9F25-FD8B486F9AF8}"/>
              </a:ext>
            </a:extLst>
          </p:cNvPr>
          <p:cNvSpPr/>
          <p:nvPr userDrawn="1"/>
        </p:nvSpPr>
        <p:spPr>
          <a:xfrm>
            <a:off x="9754790" y="5596161"/>
            <a:ext cx="904242" cy="295390"/>
          </a:xfrm>
          <a:prstGeom prst="rect">
            <a:avLst/>
          </a:prstGeom>
          <a:solidFill>
            <a:srgbClr val="D8A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3A99602-7C47-4655-A012-CCC73EC08BEB}"/>
              </a:ext>
            </a:extLst>
          </p:cNvPr>
          <p:cNvSpPr/>
          <p:nvPr userDrawn="1"/>
        </p:nvSpPr>
        <p:spPr>
          <a:xfrm>
            <a:off x="9754790" y="5941898"/>
            <a:ext cx="904242" cy="295390"/>
          </a:xfrm>
          <a:prstGeom prst="rect">
            <a:avLst/>
          </a:prstGeom>
          <a:solidFill>
            <a:srgbClr val="EC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25DA56A-307A-42E7-8E0E-05EC1216B668}"/>
              </a:ext>
            </a:extLst>
          </p:cNvPr>
          <p:cNvSpPr/>
          <p:nvPr userDrawn="1"/>
        </p:nvSpPr>
        <p:spPr>
          <a:xfrm>
            <a:off x="9754790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Bordeaux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6FECDF-FA30-4B1C-88DA-F5F52A6B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2C847B-FF9E-4D36-925E-B5D5822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9F35F-DB07-43B6-A02A-DBC757A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919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9CC3BDE-2AFB-4F78-AC7A-59A53ACC7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 und Ort</a:t>
            </a:r>
          </a:p>
          <a:p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9489A4-F51B-4CD7-B6CF-1FE98C0E43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414B6-F6B6-49EA-BF01-449F18475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3756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ors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C8B9E-2F30-43BF-8C5E-582BA7FCC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14" t="3455" b="19805"/>
          <a:stretch/>
        </p:blipFill>
        <p:spPr>
          <a:xfrm>
            <a:off x="5784274" y="967509"/>
            <a:ext cx="6407726" cy="4922982"/>
          </a:xfrm>
          <a:prstGeom prst="rect">
            <a:avLst/>
          </a:prstGeom>
          <a:solidFill>
            <a:srgbClr val="00B2A9"/>
          </a:solidFill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B2AB6-ACB5-43FD-B956-C8FB8221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75605-3DBA-4B37-9A32-E4AD8BD0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CABE4-B41D-43E9-A1CE-44E547F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69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ors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C8B9E-2F30-43BF-8C5E-582BA7FCC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14" t="3455" b="19805"/>
          <a:stretch/>
        </p:blipFill>
        <p:spPr>
          <a:xfrm>
            <a:off x="5784274" y="967509"/>
            <a:ext cx="6407726" cy="4922982"/>
          </a:xfrm>
          <a:prstGeom prst="rect">
            <a:avLst/>
          </a:prstGeom>
          <a:solidFill>
            <a:srgbClr val="00B2A9"/>
          </a:solidFill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B2AB6-ACB5-43FD-B956-C8FB8221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A2E3-F790-45EB-BAF6-F885633D1BAB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75605-3DBA-4B37-9A32-E4AD8BD0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CABE4-B41D-43E9-A1CE-44E547F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54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wickel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C96BC-E303-4B5C-AD30-18914FA5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458"/>
          <a:stretch/>
        </p:blipFill>
        <p:spPr>
          <a:xfrm>
            <a:off x="6274676" y="0"/>
            <a:ext cx="5916229" cy="642841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488C6-DE08-4273-BC0E-88D110CC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2F33-8D61-45C9-A5AE-D00115A0F3DF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010B2-81BB-4ADA-9F01-AAA956F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6D21A-11F4-4983-A370-836E679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389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zeich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46A65-34B6-4FEA-ADF7-A0E2311F8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58"/>
          <a:stretch/>
        </p:blipFill>
        <p:spPr>
          <a:xfrm>
            <a:off x="7132044" y="156"/>
            <a:ext cx="5059951" cy="642616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E6D2EC-9B58-4719-A039-2066229D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8F34-BFAF-45BB-B32B-E53E14ADC6C7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FC898-CE3A-48AC-8863-F06B12F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43AE0-65D7-471B-B519-464FB44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043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ier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D9CD97-F5FC-4F6D-8DA1-33463327A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634"/>
          <a:stretch/>
        </p:blipFill>
        <p:spPr>
          <a:xfrm>
            <a:off x="6018117" y="0"/>
            <a:ext cx="6173883" cy="642632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740BB2-FD58-4064-86CE-B4A9CEE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04E-1DB1-467A-A6AC-09B477332B3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19C07-8824-4410-9E22-84FC6C2A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497F5-500F-4F0C-80D2-C3CE537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915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bg>
      <p:bgPr>
        <a:solidFill>
          <a:srgbClr val="9E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80EEB-498A-4FBC-AE0E-9724F505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5729928" y="942568"/>
            <a:ext cx="6462072" cy="497286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082E66-AAA6-4AA8-A0EC-EBB0B342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5960-3635-4986-8644-CFFCD3FD7796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D408F-59F5-4F6A-9BA1-478D4772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52458-BE98-4C03-92FA-5A03F5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5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4EE9F-D882-4CBC-A140-D81223FC4B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8DB690-4F99-4F2B-867C-755A2CE31E6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13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3224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78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621BA-E91C-440C-BF27-57BB87E42D3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BE944B-C911-4D9F-9A22-3494781208D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36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C79BD2-FBC8-4916-8AA8-4AB7CF0025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DFA047-B5DD-41D8-B8CA-D1174850C6C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025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78" y="5065713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BB287-8CDE-4B25-8A99-234619465F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3274D00-8594-4151-BDC7-85B6DF18BC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680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93C15-B0F6-421C-B5CC-AF1D704FCB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59B9A-D6FF-45DD-A99C-360D09D8A118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2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wickel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C96BC-E303-4B5C-AD30-18914FA5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458"/>
          <a:stretch/>
        </p:blipFill>
        <p:spPr>
          <a:xfrm>
            <a:off x="6274676" y="0"/>
            <a:ext cx="5916229" cy="642841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488C6-DE08-4273-BC0E-88D110CC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010B2-81BB-4ADA-9F01-AAA956F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6D21A-11F4-4983-A370-836E679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795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F0A294A0-1F44-4F76-A46B-F01BC39E8D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8185"/>
            <a:ext cx="5610954" cy="4959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A2746A-6A9C-4640-9327-6E0718D52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1278185"/>
            <a:ext cx="5737225" cy="496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Objekt einfügen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62B9ADA-28D1-4733-8D6A-2CC8FED9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F217EC-0FDF-478A-8610-4D3B0E7C19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651C305-CCB7-44C2-8823-B1325DF2834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4F1D4-C948-4943-8C6A-F2E2688BEA5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9ED394-F5E9-402A-98CF-858A55194C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013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75FB8CF-4C3C-BE4A-92FA-782ECFD865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58875"/>
            <a:ext cx="6096000" cy="5257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B90FE9-CE45-4E66-BCDB-FBFA408DC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3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6F185C2A-5C46-7844-B35E-74FDF511F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58875"/>
            <a:ext cx="6096000" cy="52577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CAB2F-5EE2-4752-BD83-A2F45A63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B2C3E16-F72A-41EF-B8DA-99B351358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88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0E07EC8-FB74-473B-975C-BB7FC2D4024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915877C-5B97-4FDA-A7F1-F250861C7FE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69EE441-D7CD-45B2-8620-53847E688D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78419F-0C8A-46B9-86E2-8B3CAC7CB0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81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8875"/>
            <a:ext cx="12192000" cy="5250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7332-B963-4B92-A65F-3820F6B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5AD27-48E6-4CCC-9A1D-DBF2DC90B8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C2B83CE-7A61-4825-8D34-6CD5F9F01F1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88DF2C-9DE5-4171-BD07-8A7C21DF37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AAA22F-D2C0-47A2-8F59-A55D10D6F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332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A68-8CD1-3D4F-8B26-F304FCD6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7BA082-252B-FF48-9995-FC293030B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0"/>
            <a:ext cx="5437187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Agendatitel</a:t>
            </a:r>
            <a:r>
              <a:rPr lang="de-DE" dirty="0"/>
              <a:t>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41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4462DDF-EA5B-4F39-AB17-527FC5E5D96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B8D1B6C-F331-4961-BE80-84E038ED069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26F531-F83F-4ADF-96AA-F77EE3CC8E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603E4D-2E36-4C66-9EE4-31A61ABDD7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95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6000" cy="2701636"/>
          </a:xfrm>
          <a:solidFill>
            <a:schemeClr val="tx1">
              <a:alpha val="50000"/>
            </a:schemeClr>
          </a:solidFill>
        </p:spPr>
        <p:txBody>
          <a:bodyPr lIns="756000" rIns="450000" bIns="288000" anchor="b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1636"/>
            <a:ext cx="6095999" cy="37150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756000" tIns="288000" rIns="45000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738AAF-E2F7-4C05-97D7-15FE7FA878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3DD448-6330-447A-A79F-5A041D872B5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B70F3-BCB8-455D-9E83-F842678D4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872A2-D551-4200-A2E3-4DD63E656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3887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05A172-7958-4139-83DF-7C637513E2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F287CD4-A1AE-4FD0-A4E2-F5EF72783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9BFB58E-97A2-4381-B3CE-180458F3B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B52FA5-B82B-4F11-9598-A3AB37FC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989A2-9961-4959-B584-6E2D828865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7B219AD-5224-4B5E-B6BF-62C8ACD8127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2CC7C-A110-4D99-A1FF-0933596209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0D73-CA58-44E0-85E7-CF50590B1A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6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mmit Farb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462F7E1-941C-4193-8D5A-F9A70407BB38}"/>
              </a:ext>
            </a:extLst>
          </p:cNvPr>
          <p:cNvSpPr/>
          <p:nvPr userDrawn="1"/>
        </p:nvSpPr>
        <p:spPr>
          <a:xfrm>
            <a:off x="9753560" y="1817526"/>
            <a:ext cx="904242" cy="61594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197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62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BAB54C-4A3F-483B-B981-CB8039025871}"/>
              </a:ext>
            </a:extLst>
          </p:cNvPr>
          <p:cNvSpPr/>
          <p:nvPr userDrawn="1"/>
        </p:nvSpPr>
        <p:spPr>
          <a:xfrm>
            <a:off x="2708390" y="1817526"/>
            <a:ext cx="904242" cy="615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167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168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882C23-8B4F-404B-A9B8-406519B7A6E6}"/>
              </a:ext>
            </a:extLst>
          </p:cNvPr>
          <p:cNvSpPr/>
          <p:nvPr userDrawn="1"/>
        </p:nvSpPr>
        <p:spPr>
          <a:xfrm>
            <a:off x="3882585" y="1817526"/>
            <a:ext cx="904242" cy="615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47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A4165D-BA77-4C43-BD8A-D9E46A4D6F3E}"/>
              </a:ext>
            </a:extLst>
          </p:cNvPr>
          <p:cNvSpPr/>
          <p:nvPr userDrawn="1"/>
        </p:nvSpPr>
        <p:spPr>
          <a:xfrm>
            <a:off x="10927758" y="1817526"/>
            <a:ext cx="904242" cy="6159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232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34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E5AC8DD-92BB-4D3E-B039-52ABCC9BBA7A}"/>
              </a:ext>
            </a:extLst>
          </p:cNvPr>
          <p:cNvSpPr/>
          <p:nvPr userDrawn="1"/>
        </p:nvSpPr>
        <p:spPr>
          <a:xfrm>
            <a:off x="1534195" y="1817526"/>
            <a:ext cx="904242" cy="6159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41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F0FA9D-22C2-42EF-9094-1030073FAA8A}"/>
              </a:ext>
            </a:extLst>
          </p:cNvPr>
          <p:cNvSpPr/>
          <p:nvPr userDrawn="1"/>
        </p:nvSpPr>
        <p:spPr>
          <a:xfrm>
            <a:off x="360000" y="1817526"/>
            <a:ext cx="904242" cy="6159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BB6CB5-14C2-46FD-B8CC-6DCBDDFFBBE0}"/>
              </a:ext>
            </a:extLst>
          </p:cNvPr>
          <p:cNvSpPr/>
          <p:nvPr userDrawn="1"/>
        </p:nvSpPr>
        <p:spPr>
          <a:xfrm>
            <a:off x="5056780" y="1817526"/>
            <a:ext cx="904242" cy="615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178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169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000C3B-5F12-4300-9E51-A6B83DC03702}"/>
              </a:ext>
            </a:extLst>
          </p:cNvPr>
          <p:cNvSpPr/>
          <p:nvPr userDrawn="1"/>
        </p:nvSpPr>
        <p:spPr>
          <a:xfrm>
            <a:off x="6230975" y="1817526"/>
            <a:ext cx="904242" cy="615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200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5B1724-745C-446F-BABA-8C70EE9D5A69}"/>
              </a:ext>
            </a:extLst>
          </p:cNvPr>
          <p:cNvSpPr/>
          <p:nvPr userDrawn="1"/>
        </p:nvSpPr>
        <p:spPr>
          <a:xfrm>
            <a:off x="7405170" y="1817526"/>
            <a:ext cx="904242" cy="6159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122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66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C75BE7C-552B-4E16-A06C-092E180C6CED}"/>
              </a:ext>
            </a:extLst>
          </p:cNvPr>
          <p:cNvSpPr/>
          <p:nvPr userDrawn="1"/>
        </p:nvSpPr>
        <p:spPr>
          <a:xfrm>
            <a:off x="8579365" y="1817526"/>
            <a:ext cx="904242" cy="6159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239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51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9DF46A-3547-4B7A-AC47-593B8B35061F}"/>
              </a:ext>
            </a:extLst>
          </p:cNvPr>
          <p:cNvSpPr/>
          <p:nvPr userDrawn="1"/>
        </p:nvSpPr>
        <p:spPr>
          <a:xfrm>
            <a:off x="8580590" y="4227967"/>
            <a:ext cx="904242" cy="615949"/>
          </a:xfrm>
          <a:prstGeom prst="rect">
            <a:avLst/>
          </a:prstGeom>
          <a:solidFill>
            <a:srgbClr val="FFA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160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BE70CD-D643-4512-A271-A566F9877CCA}"/>
              </a:ext>
            </a:extLst>
          </p:cNvPr>
          <p:cNvSpPr/>
          <p:nvPr userDrawn="1"/>
        </p:nvSpPr>
        <p:spPr>
          <a:xfrm>
            <a:off x="10928983" y="4227967"/>
            <a:ext cx="904242" cy="615949"/>
          </a:xfrm>
          <a:prstGeom prst="rect">
            <a:avLst/>
          </a:prstGeom>
          <a:solidFill>
            <a:srgbClr val="9A95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154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149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284DF1-94CA-4EFB-A678-C04AE3249D30}"/>
              </a:ext>
            </a:extLst>
          </p:cNvPr>
          <p:cNvSpPr/>
          <p:nvPr userDrawn="1"/>
        </p:nvSpPr>
        <p:spPr>
          <a:xfrm>
            <a:off x="9753560" y="2486984"/>
            <a:ext cx="904242" cy="295390"/>
          </a:xfrm>
          <a:prstGeom prst="rect">
            <a:avLst/>
          </a:prstGeom>
          <a:solidFill>
            <a:srgbClr val="D1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5EE4BA8-5F02-4A0A-9F7E-EB57C9C3A82B}"/>
              </a:ext>
            </a:extLst>
          </p:cNvPr>
          <p:cNvSpPr/>
          <p:nvPr userDrawn="1"/>
        </p:nvSpPr>
        <p:spPr>
          <a:xfrm>
            <a:off x="2708390" y="2486984"/>
            <a:ext cx="904242" cy="295390"/>
          </a:xfrm>
          <a:prstGeom prst="rect">
            <a:avLst/>
          </a:prstGeom>
          <a:solidFill>
            <a:srgbClr val="B9B9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CA11956-537F-4001-9866-85906E79C7A6}"/>
              </a:ext>
            </a:extLst>
          </p:cNvPr>
          <p:cNvSpPr/>
          <p:nvPr userDrawn="1"/>
        </p:nvSpPr>
        <p:spPr>
          <a:xfrm>
            <a:off x="3882585" y="2486984"/>
            <a:ext cx="904242" cy="295390"/>
          </a:xfrm>
          <a:prstGeom prst="rect">
            <a:avLst/>
          </a:prstGeom>
          <a:solidFill>
            <a:srgbClr val="335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8A5C11B-41A7-416C-AE2F-0B1933F3316C}"/>
              </a:ext>
            </a:extLst>
          </p:cNvPr>
          <p:cNvSpPr/>
          <p:nvPr userDrawn="1"/>
        </p:nvSpPr>
        <p:spPr>
          <a:xfrm>
            <a:off x="10927758" y="2486984"/>
            <a:ext cx="904242" cy="295390"/>
          </a:xfrm>
          <a:prstGeom prst="rect">
            <a:avLst/>
          </a:prstGeom>
          <a:solidFill>
            <a:srgbClr val="ED92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EA512E-FE79-47AB-8713-CEEECFBC5DED}"/>
              </a:ext>
            </a:extLst>
          </p:cNvPr>
          <p:cNvSpPr/>
          <p:nvPr userDrawn="1"/>
        </p:nvSpPr>
        <p:spPr>
          <a:xfrm>
            <a:off x="1534195" y="2486984"/>
            <a:ext cx="904242" cy="295390"/>
          </a:xfrm>
          <a:prstGeom prst="rect">
            <a:avLst/>
          </a:prstGeom>
          <a:solidFill>
            <a:srgbClr val="575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7FA95A-7EBB-4916-BE7E-4A86DE21AE05}"/>
              </a:ext>
            </a:extLst>
          </p:cNvPr>
          <p:cNvSpPr/>
          <p:nvPr userDrawn="1"/>
        </p:nvSpPr>
        <p:spPr>
          <a:xfrm>
            <a:off x="5056780" y="2486984"/>
            <a:ext cx="904242" cy="295390"/>
          </a:xfrm>
          <a:prstGeom prst="rect">
            <a:avLst/>
          </a:prstGeom>
          <a:solidFill>
            <a:srgbClr val="33C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7B4A31D-560A-48C4-85E5-067331EB201F}"/>
              </a:ext>
            </a:extLst>
          </p:cNvPr>
          <p:cNvSpPr/>
          <p:nvPr userDrawn="1"/>
        </p:nvSpPr>
        <p:spPr>
          <a:xfrm>
            <a:off x="6230975" y="2486984"/>
            <a:ext cx="904242" cy="295390"/>
          </a:xfrm>
          <a:prstGeom prst="rect">
            <a:avLst/>
          </a:prstGeom>
          <a:solidFill>
            <a:srgbClr val="3392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FDE5E7A-5A53-4D5B-A11B-5F59A2404F76}"/>
              </a:ext>
            </a:extLst>
          </p:cNvPr>
          <p:cNvSpPr/>
          <p:nvPr userDrawn="1"/>
        </p:nvSpPr>
        <p:spPr>
          <a:xfrm>
            <a:off x="7405170" y="2486984"/>
            <a:ext cx="904242" cy="295390"/>
          </a:xfrm>
          <a:prstGeom prst="rect">
            <a:avLst/>
          </a:prstGeom>
          <a:solidFill>
            <a:srgbClr val="9568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08EE8AA-452A-4E23-BD5A-F582C98E2CBC}"/>
              </a:ext>
            </a:extLst>
          </p:cNvPr>
          <p:cNvSpPr/>
          <p:nvPr userDrawn="1"/>
        </p:nvSpPr>
        <p:spPr>
          <a:xfrm>
            <a:off x="8579365" y="2486984"/>
            <a:ext cx="904242" cy="295390"/>
          </a:xfrm>
          <a:prstGeom prst="rect">
            <a:avLst/>
          </a:prstGeom>
          <a:solidFill>
            <a:srgbClr val="F25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146DB6-74F5-46C4-AFD6-190E8ECD5B0A}"/>
              </a:ext>
            </a:extLst>
          </p:cNvPr>
          <p:cNvSpPr/>
          <p:nvPr userDrawn="1"/>
        </p:nvSpPr>
        <p:spPr>
          <a:xfrm>
            <a:off x="9753560" y="2831476"/>
            <a:ext cx="904242" cy="295390"/>
          </a:xfrm>
          <a:prstGeom prst="rect">
            <a:avLst/>
          </a:prstGeom>
          <a:solidFill>
            <a:srgbClr val="DC66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AEF7135-0F7F-4C6E-97E3-862B36C69341}"/>
              </a:ext>
            </a:extLst>
          </p:cNvPr>
          <p:cNvSpPr/>
          <p:nvPr userDrawn="1"/>
        </p:nvSpPr>
        <p:spPr>
          <a:xfrm>
            <a:off x="2708390" y="2831476"/>
            <a:ext cx="904242" cy="295390"/>
          </a:xfrm>
          <a:prstGeom prst="rect">
            <a:avLst/>
          </a:prstGeom>
          <a:solidFill>
            <a:srgbClr val="CACB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6B1BA0B-610B-4DC7-B3A3-8505CD909E58}"/>
              </a:ext>
            </a:extLst>
          </p:cNvPr>
          <p:cNvSpPr/>
          <p:nvPr userDrawn="1"/>
        </p:nvSpPr>
        <p:spPr>
          <a:xfrm>
            <a:off x="3882585" y="2831476"/>
            <a:ext cx="904242" cy="295390"/>
          </a:xfrm>
          <a:prstGeom prst="rect">
            <a:avLst/>
          </a:prstGeom>
          <a:solidFill>
            <a:srgbClr val="66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0A2B2AF-3761-4127-9204-09B646D20640}"/>
              </a:ext>
            </a:extLst>
          </p:cNvPr>
          <p:cNvSpPr/>
          <p:nvPr userDrawn="1"/>
        </p:nvSpPr>
        <p:spPr>
          <a:xfrm>
            <a:off x="10927758" y="2831476"/>
            <a:ext cx="904242" cy="295390"/>
          </a:xfrm>
          <a:prstGeom prst="rect">
            <a:avLst/>
          </a:prstGeom>
          <a:solidFill>
            <a:srgbClr val="F1A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48F07F5-75F2-4C20-8068-1BB4BA5B1C0C}"/>
              </a:ext>
            </a:extLst>
          </p:cNvPr>
          <p:cNvSpPr/>
          <p:nvPr userDrawn="1"/>
        </p:nvSpPr>
        <p:spPr>
          <a:xfrm>
            <a:off x="1534195" y="2831476"/>
            <a:ext cx="904242" cy="295390"/>
          </a:xfrm>
          <a:prstGeom prst="rect">
            <a:avLst/>
          </a:prstGeom>
          <a:solidFill>
            <a:srgbClr val="817F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F08D00E-9199-4116-8D5D-814662E0C69C}"/>
              </a:ext>
            </a:extLst>
          </p:cNvPr>
          <p:cNvSpPr/>
          <p:nvPr userDrawn="1"/>
        </p:nvSpPr>
        <p:spPr>
          <a:xfrm>
            <a:off x="5056780" y="2831476"/>
            <a:ext cx="904242" cy="295390"/>
          </a:xfrm>
          <a:prstGeom prst="rect">
            <a:avLst/>
          </a:prstGeom>
          <a:solidFill>
            <a:srgbClr val="66D1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EDDE20F-1EEB-4BC4-825D-BDCE14A8DB3D}"/>
              </a:ext>
            </a:extLst>
          </p:cNvPr>
          <p:cNvSpPr/>
          <p:nvPr userDrawn="1"/>
        </p:nvSpPr>
        <p:spPr>
          <a:xfrm>
            <a:off x="6230975" y="2831476"/>
            <a:ext cx="904242" cy="295390"/>
          </a:xfrm>
          <a:prstGeom prst="rect">
            <a:avLst/>
          </a:prstGeom>
          <a:solidFill>
            <a:srgbClr val="66A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8780D22-F103-40D4-886D-C1AB52679599}"/>
              </a:ext>
            </a:extLst>
          </p:cNvPr>
          <p:cNvSpPr/>
          <p:nvPr userDrawn="1"/>
        </p:nvSpPr>
        <p:spPr>
          <a:xfrm>
            <a:off x="7405170" y="2831476"/>
            <a:ext cx="904242" cy="295390"/>
          </a:xfrm>
          <a:prstGeom prst="rect">
            <a:avLst/>
          </a:prstGeom>
          <a:solidFill>
            <a:srgbClr val="AF8E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6223EF2-F2F1-4647-9892-55084ABE704C}"/>
              </a:ext>
            </a:extLst>
          </p:cNvPr>
          <p:cNvSpPr/>
          <p:nvPr userDrawn="1"/>
        </p:nvSpPr>
        <p:spPr>
          <a:xfrm>
            <a:off x="8579365" y="2831476"/>
            <a:ext cx="904242" cy="295390"/>
          </a:xfrm>
          <a:prstGeom prst="rect">
            <a:avLst/>
          </a:prstGeom>
          <a:solidFill>
            <a:srgbClr val="F58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883C5A1-D7FC-4C72-B800-6C9F7E377F91}"/>
              </a:ext>
            </a:extLst>
          </p:cNvPr>
          <p:cNvSpPr/>
          <p:nvPr userDrawn="1"/>
        </p:nvSpPr>
        <p:spPr>
          <a:xfrm>
            <a:off x="9753560" y="3175969"/>
            <a:ext cx="904242" cy="295390"/>
          </a:xfrm>
          <a:prstGeom prst="rect">
            <a:avLst/>
          </a:prstGeom>
          <a:solidFill>
            <a:srgbClr val="E899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1230B9-0CF0-4BD1-936E-038C65420AD3}"/>
              </a:ext>
            </a:extLst>
          </p:cNvPr>
          <p:cNvSpPr/>
          <p:nvPr userDrawn="1"/>
        </p:nvSpPr>
        <p:spPr>
          <a:xfrm>
            <a:off x="2708390" y="3175969"/>
            <a:ext cx="904242" cy="295390"/>
          </a:xfrm>
          <a:prstGeom prst="rect">
            <a:avLst/>
          </a:prstGeom>
          <a:solidFill>
            <a:srgbClr val="DCD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D10CD3F-54E8-4542-AA01-B9FE0AF50BC8}"/>
              </a:ext>
            </a:extLst>
          </p:cNvPr>
          <p:cNvSpPr/>
          <p:nvPr userDrawn="1"/>
        </p:nvSpPr>
        <p:spPr>
          <a:xfrm>
            <a:off x="3882585" y="3175969"/>
            <a:ext cx="904242" cy="295390"/>
          </a:xfrm>
          <a:prstGeom prst="rect">
            <a:avLst/>
          </a:prstGeom>
          <a:solidFill>
            <a:srgbClr val="99AC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7CD5C98-5666-4211-BAEE-0A29640043E1}"/>
              </a:ext>
            </a:extLst>
          </p:cNvPr>
          <p:cNvSpPr/>
          <p:nvPr userDrawn="1"/>
        </p:nvSpPr>
        <p:spPr>
          <a:xfrm>
            <a:off x="10927758" y="3175969"/>
            <a:ext cx="904242" cy="295390"/>
          </a:xfrm>
          <a:prstGeom prst="rect">
            <a:avLst/>
          </a:prstGeom>
          <a:solidFill>
            <a:srgbClr val="F6C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6E56F9E-0EF3-4CC2-9DB5-23D3792CDF2F}"/>
              </a:ext>
            </a:extLst>
          </p:cNvPr>
          <p:cNvSpPr/>
          <p:nvPr userDrawn="1"/>
        </p:nvSpPr>
        <p:spPr>
          <a:xfrm>
            <a:off x="1534195" y="3175969"/>
            <a:ext cx="904242" cy="295390"/>
          </a:xfrm>
          <a:prstGeom prst="rect">
            <a:avLst/>
          </a:prstGeom>
          <a:solidFill>
            <a:srgbClr val="ABA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D3BADCE-B7CA-435B-B4B3-AF1EDBCC8156}"/>
              </a:ext>
            </a:extLst>
          </p:cNvPr>
          <p:cNvSpPr/>
          <p:nvPr userDrawn="1"/>
        </p:nvSpPr>
        <p:spPr>
          <a:xfrm>
            <a:off x="5056780" y="3175969"/>
            <a:ext cx="904242" cy="295390"/>
          </a:xfrm>
          <a:prstGeom prst="rect">
            <a:avLst/>
          </a:prstGeom>
          <a:solidFill>
            <a:srgbClr val="99E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EB48A-BDC6-489C-BEC6-8C58EFDD01A9}"/>
              </a:ext>
            </a:extLst>
          </p:cNvPr>
          <p:cNvSpPr/>
          <p:nvPr userDrawn="1"/>
        </p:nvSpPr>
        <p:spPr>
          <a:xfrm>
            <a:off x="6230975" y="3175969"/>
            <a:ext cx="904242" cy="295390"/>
          </a:xfrm>
          <a:prstGeom prst="rect">
            <a:avLst/>
          </a:prstGeom>
          <a:solidFill>
            <a:srgbClr val="99C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FE7F33B-EAAB-4FF3-B491-141FF256F33A}"/>
              </a:ext>
            </a:extLst>
          </p:cNvPr>
          <p:cNvSpPr/>
          <p:nvPr userDrawn="1"/>
        </p:nvSpPr>
        <p:spPr>
          <a:xfrm>
            <a:off x="7405170" y="3175969"/>
            <a:ext cx="904242" cy="295390"/>
          </a:xfrm>
          <a:prstGeom prst="rect">
            <a:avLst/>
          </a:prstGeom>
          <a:solidFill>
            <a:srgbClr val="CAB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A369244-D58A-4663-B6DC-2138A87C874B}"/>
              </a:ext>
            </a:extLst>
          </p:cNvPr>
          <p:cNvSpPr/>
          <p:nvPr userDrawn="1"/>
        </p:nvSpPr>
        <p:spPr>
          <a:xfrm>
            <a:off x="8579365" y="3175969"/>
            <a:ext cx="904242" cy="295390"/>
          </a:xfrm>
          <a:prstGeom prst="rect">
            <a:avLst/>
          </a:prstGeom>
          <a:solidFill>
            <a:srgbClr val="F9A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AC2931A-70C0-4129-ACBB-66DA0136E7DE}"/>
              </a:ext>
            </a:extLst>
          </p:cNvPr>
          <p:cNvSpPr/>
          <p:nvPr userDrawn="1"/>
        </p:nvSpPr>
        <p:spPr>
          <a:xfrm>
            <a:off x="9753560" y="3520463"/>
            <a:ext cx="904242" cy="295390"/>
          </a:xfrm>
          <a:prstGeom prst="rect">
            <a:avLst/>
          </a:prstGeom>
          <a:solidFill>
            <a:srgbClr val="F3CC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AAC143E-3CB8-4CDF-A737-A9999F7B8D44}"/>
              </a:ext>
            </a:extLst>
          </p:cNvPr>
          <p:cNvSpPr/>
          <p:nvPr userDrawn="1"/>
        </p:nvSpPr>
        <p:spPr>
          <a:xfrm>
            <a:off x="2708390" y="3520463"/>
            <a:ext cx="904242" cy="295390"/>
          </a:xfrm>
          <a:prstGeom prst="rect">
            <a:avLst/>
          </a:prstGeom>
          <a:solidFill>
            <a:srgbClr val="ED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9F7BF8-F6D4-4DF4-B2A1-A0A7E88E9DCF}"/>
              </a:ext>
            </a:extLst>
          </p:cNvPr>
          <p:cNvSpPr/>
          <p:nvPr userDrawn="1"/>
        </p:nvSpPr>
        <p:spPr>
          <a:xfrm>
            <a:off x="3882585" y="3520463"/>
            <a:ext cx="904242" cy="295390"/>
          </a:xfrm>
          <a:prstGeom prst="rect">
            <a:avLst/>
          </a:prstGeom>
          <a:solidFill>
            <a:srgbClr val="CCD5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7CEE620-CB9B-4EB2-92A1-384C9847D6BF}"/>
              </a:ext>
            </a:extLst>
          </p:cNvPr>
          <p:cNvSpPr/>
          <p:nvPr userDrawn="1"/>
        </p:nvSpPr>
        <p:spPr>
          <a:xfrm>
            <a:off x="10927758" y="3520463"/>
            <a:ext cx="904242" cy="295390"/>
          </a:xfrm>
          <a:prstGeom prst="rect">
            <a:avLst/>
          </a:prstGeom>
          <a:solidFill>
            <a:srgbClr val="FAE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4E46978-C15A-4505-BC5D-BAA1DFAEA1B6}"/>
              </a:ext>
            </a:extLst>
          </p:cNvPr>
          <p:cNvSpPr/>
          <p:nvPr userDrawn="1"/>
        </p:nvSpPr>
        <p:spPr>
          <a:xfrm>
            <a:off x="1534195" y="3520463"/>
            <a:ext cx="904242" cy="295390"/>
          </a:xfrm>
          <a:prstGeom prst="rect">
            <a:avLst/>
          </a:prstGeom>
          <a:solidFill>
            <a:srgbClr val="D5D4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79CBDDD-4531-4E22-86CC-CE3C03923CDE}"/>
              </a:ext>
            </a:extLst>
          </p:cNvPr>
          <p:cNvSpPr/>
          <p:nvPr userDrawn="1"/>
        </p:nvSpPr>
        <p:spPr>
          <a:xfrm>
            <a:off x="5056780" y="3520463"/>
            <a:ext cx="904242" cy="295390"/>
          </a:xfrm>
          <a:prstGeom prst="rect">
            <a:avLst/>
          </a:prstGeom>
          <a:solidFill>
            <a:srgbClr val="CCF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EBDB18A-E8A2-4FE4-BE0B-9CD22CEC7CE0}"/>
              </a:ext>
            </a:extLst>
          </p:cNvPr>
          <p:cNvSpPr/>
          <p:nvPr userDrawn="1"/>
        </p:nvSpPr>
        <p:spPr>
          <a:xfrm>
            <a:off x="6230975" y="3520463"/>
            <a:ext cx="904242" cy="295390"/>
          </a:xfrm>
          <a:prstGeom prst="rect">
            <a:avLst/>
          </a:prstGeom>
          <a:solidFill>
            <a:srgbClr val="CCE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0A4F422-9EBE-44EB-A45E-98218622994E}"/>
              </a:ext>
            </a:extLst>
          </p:cNvPr>
          <p:cNvSpPr/>
          <p:nvPr userDrawn="1"/>
        </p:nvSpPr>
        <p:spPr>
          <a:xfrm>
            <a:off x="7405170" y="3520463"/>
            <a:ext cx="904242" cy="295390"/>
          </a:xfrm>
          <a:prstGeom prst="rect">
            <a:avLst/>
          </a:prstGeom>
          <a:solidFill>
            <a:srgbClr val="E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A9B9A64-C71C-4809-848F-B33C68630AC0}"/>
              </a:ext>
            </a:extLst>
          </p:cNvPr>
          <p:cNvSpPr/>
          <p:nvPr userDrawn="1"/>
        </p:nvSpPr>
        <p:spPr>
          <a:xfrm>
            <a:off x="8579365" y="3520463"/>
            <a:ext cx="904242" cy="295390"/>
          </a:xfrm>
          <a:prstGeom prst="rect">
            <a:avLst/>
          </a:prstGeom>
          <a:solidFill>
            <a:srgbClr val="FCD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B6D96794-1ECF-4032-9409-798FECFBC3E9}"/>
              </a:ext>
            </a:extLst>
          </p:cNvPr>
          <p:cNvSpPr/>
          <p:nvPr userDrawn="1"/>
        </p:nvSpPr>
        <p:spPr>
          <a:xfrm>
            <a:off x="10928983" y="4904688"/>
            <a:ext cx="904242" cy="295390"/>
          </a:xfrm>
          <a:prstGeom prst="rect">
            <a:avLst/>
          </a:prstGeom>
          <a:solidFill>
            <a:srgbClr val="AEA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A9002B9-C594-425D-8CBE-BE2F8A9D9C9C}"/>
              </a:ext>
            </a:extLst>
          </p:cNvPr>
          <p:cNvSpPr/>
          <p:nvPr userDrawn="1"/>
        </p:nvSpPr>
        <p:spPr>
          <a:xfrm>
            <a:off x="8580590" y="4904688"/>
            <a:ext cx="904242" cy="295390"/>
          </a:xfrm>
          <a:prstGeom prst="rect">
            <a:avLst/>
          </a:prstGeom>
          <a:solidFill>
            <a:srgbClr val="FFB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AA9641C-42CB-4C1E-9483-3E0320E60316}"/>
              </a:ext>
            </a:extLst>
          </p:cNvPr>
          <p:cNvSpPr/>
          <p:nvPr userDrawn="1"/>
        </p:nvSpPr>
        <p:spPr>
          <a:xfrm>
            <a:off x="10928983" y="5250424"/>
            <a:ext cx="904242" cy="295390"/>
          </a:xfrm>
          <a:prstGeom prst="rect">
            <a:avLst/>
          </a:prstGeom>
          <a:solidFill>
            <a:srgbClr val="C2B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683861D2-ABA2-4BE3-AD46-2FBAA7A271CF}"/>
              </a:ext>
            </a:extLst>
          </p:cNvPr>
          <p:cNvSpPr/>
          <p:nvPr userDrawn="1"/>
        </p:nvSpPr>
        <p:spPr>
          <a:xfrm>
            <a:off x="8580590" y="5250424"/>
            <a:ext cx="904242" cy="295390"/>
          </a:xfrm>
          <a:prstGeom prst="rect">
            <a:avLst/>
          </a:prstGeom>
          <a:solidFill>
            <a:srgbClr val="FFC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B3227351-328F-4431-A798-951262E23BF6}"/>
              </a:ext>
            </a:extLst>
          </p:cNvPr>
          <p:cNvSpPr/>
          <p:nvPr userDrawn="1"/>
        </p:nvSpPr>
        <p:spPr>
          <a:xfrm>
            <a:off x="10928983" y="5596161"/>
            <a:ext cx="904242" cy="295390"/>
          </a:xfrm>
          <a:prstGeom prst="rect">
            <a:avLst/>
          </a:prstGeom>
          <a:solidFill>
            <a:srgbClr val="D7D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7D21007-5972-48DA-AA92-5D61558E68C5}"/>
              </a:ext>
            </a:extLst>
          </p:cNvPr>
          <p:cNvSpPr/>
          <p:nvPr userDrawn="1"/>
        </p:nvSpPr>
        <p:spPr>
          <a:xfrm>
            <a:off x="8580590" y="5596161"/>
            <a:ext cx="904242" cy="295390"/>
          </a:xfrm>
          <a:prstGeom prst="rect">
            <a:avLst/>
          </a:prstGeom>
          <a:solidFill>
            <a:srgbClr val="FF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1933CD8-3429-4D9E-8295-1C1CD46FC63B}"/>
              </a:ext>
            </a:extLst>
          </p:cNvPr>
          <p:cNvSpPr/>
          <p:nvPr userDrawn="1"/>
        </p:nvSpPr>
        <p:spPr>
          <a:xfrm>
            <a:off x="10928983" y="5941898"/>
            <a:ext cx="904242" cy="295390"/>
          </a:xfrm>
          <a:prstGeom prst="rect">
            <a:avLst/>
          </a:prstGeom>
          <a:solidFill>
            <a:srgbClr val="EBE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7B5505D-4DF3-4336-8628-BC6471DA1239}"/>
              </a:ext>
            </a:extLst>
          </p:cNvPr>
          <p:cNvSpPr/>
          <p:nvPr userDrawn="1"/>
        </p:nvSpPr>
        <p:spPr>
          <a:xfrm>
            <a:off x="8580590" y="5941898"/>
            <a:ext cx="904242" cy="295390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6" name="Titel 4">
            <a:extLst>
              <a:ext uri="{FF2B5EF4-FFF2-40B4-BE49-F238E27FC236}">
                <a16:creationId xmlns:a16="http://schemas.microsoft.com/office/drawing/2014/main" id="{9564B890-E446-46D3-A3B5-F9EE611F9F53}"/>
              </a:ext>
            </a:extLst>
          </p:cNvPr>
          <p:cNvSpPr txBox="1">
            <a:spLocks/>
          </p:cNvSpPr>
          <p:nvPr userDrawn="1"/>
        </p:nvSpPr>
        <p:spPr>
          <a:xfrm>
            <a:off x="360001" y="413565"/>
            <a:ext cx="9312918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Farben</a:t>
            </a:r>
            <a:endParaRPr lang="de-DE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0840C-009B-4D7A-AF61-3DBDA9A589D9}"/>
              </a:ext>
            </a:extLst>
          </p:cNvPr>
          <p:cNvSpPr/>
          <p:nvPr userDrawn="1"/>
        </p:nvSpPr>
        <p:spPr>
          <a:xfrm>
            <a:off x="975356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Fuchsia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6A56DE7-E726-4341-BE55-B12F2F67DABC}"/>
              </a:ext>
            </a:extLst>
          </p:cNvPr>
          <p:cNvSpPr/>
          <p:nvPr userDrawn="1"/>
        </p:nvSpPr>
        <p:spPr>
          <a:xfrm>
            <a:off x="270839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398616C-A2F8-4DDA-837B-9119339A25DE}"/>
              </a:ext>
            </a:extLst>
          </p:cNvPr>
          <p:cNvSpPr/>
          <p:nvPr userDrawn="1"/>
        </p:nvSpPr>
        <p:spPr>
          <a:xfrm>
            <a:off x="388258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E704CE0-1D44-44B7-8F3F-5441BE87E09B}"/>
              </a:ext>
            </a:extLst>
          </p:cNvPr>
          <p:cNvSpPr/>
          <p:nvPr userDrawn="1"/>
        </p:nvSpPr>
        <p:spPr>
          <a:xfrm>
            <a:off x="10927758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0775D42-9918-4388-AF3D-EFFF5D5E6FDC}"/>
              </a:ext>
            </a:extLst>
          </p:cNvPr>
          <p:cNvSpPr/>
          <p:nvPr userDrawn="1"/>
        </p:nvSpPr>
        <p:spPr>
          <a:xfrm>
            <a:off x="153419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Schwarz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D9D0694-C296-4A38-8B73-DAC8EE7B2DB3}"/>
              </a:ext>
            </a:extLst>
          </p:cNvPr>
          <p:cNvSpPr/>
          <p:nvPr userDrawn="1"/>
        </p:nvSpPr>
        <p:spPr>
          <a:xfrm>
            <a:off x="360000" y="1568154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Weiß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12A2420-0A2A-4660-8CDC-AB8ADB0A202D}"/>
              </a:ext>
            </a:extLst>
          </p:cNvPr>
          <p:cNvSpPr/>
          <p:nvPr userDrawn="1"/>
        </p:nvSpPr>
        <p:spPr>
          <a:xfrm>
            <a:off x="505678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AAEE60E-A37F-4E60-9ED0-9EB96DD6D493}"/>
              </a:ext>
            </a:extLst>
          </p:cNvPr>
          <p:cNvSpPr/>
          <p:nvPr userDrawn="1"/>
        </p:nvSpPr>
        <p:spPr>
          <a:xfrm>
            <a:off x="623097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Cyan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30849E2-2FB2-4EA7-B21C-B605D8939D97}"/>
              </a:ext>
            </a:extLst>
          </p:cNvPr>
          <p:cNvSpPr/>
          <p:nvPr userDrawn="1"/>
        </p:nvSpPr>
        <p:spPr>
          <a:xfrm>
            <a:off x="740517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Violett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BA24B91-98AA-4FBD-B10A-B3129DDE0AC7}"/>
              </a:ext>
            </a:extLst>
          </p:cNvPr>
          <p:cNvSpPr/>
          <p:nvPr userDrawn="1"/>
        </p:nvSpPr>
        <p:spPr>
          <a:xfrm>
            <a:off x="857936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9F69669-DF34-4C71-AE63-1F48A8922E35}"/>
              </a:ext>
            </a:extLst>
          </p:cNvPr>
          <p:cNvSpPr/>
          <p:nvPr userDrawn="1"/>
        </p:nvSpPr>
        <p:spPr>
          <a:xfrm>
            <a:off x="8580590" y="3978595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Beige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28EC81E-F269-4D72-92C4-CFC45E3140D3}"/>
              </a:ext>
            </a:extLst>
          </p:cNvPr>
          <p:cNvSpPr/>
          <p:nvPr userDrawn="1"/>
        </p:nvSpPr>
        <p:spPr>
          <a:xfrm>
            <a:off x="10928983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Grün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AFF6F42-0288-489E-A6E0-27FE59DC09E3}"/>
              </a:ext>
            </a:extLst>
          </p:cNvPr>
          <p:cNvSpPr/>
          <p:nvPr userDrawn="1"/>
        </p:nvSpPr>
        <p:spPr>
          <a:xfrm>
            <a:off x="9754790" y="4227967"/>
            <a:ext cx="904242" cy="615949"/>
          </a:xfrm>
          <a:prstGeom prst="rect">
            <a:avLst/>
          </a:prstGeom>
          <a:solidFill>
            <a:srgbClr val="9E2B2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158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43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089A703-C3F8-4853-8DAD-ECB0F846940E}"/>
              </a:ext>
            </a:extLst>
          </p:cNvPr>
          <p:cNvSpPr/>
          <p:nvPr userDrawn="1"/>
        </p:nvSpPr>
        <p:spPr>
          <a:xfrm>
            <a:off x="9754790" y="4904688"/>
            <a:ext cx="904242" cy="295390"/>
          </a:xfrm>
          <a:prstGeom prst="rect">
            <a:avLst/>
          </a:prstGeom>
          <a:solidFill>
            <a:srgbClr val="B15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52283F2-7B0F-481D-9A61-9CAB1DBA7771}"/>
              </a:ext>
            </a:extLst>
          </p:cNvPr>
          <p:cNvSpPr/>
          <p:nvPr userDrawn="1"/>
        </p:nvSpPr>
        <p:spPr>
          <a:xfrm>
            <a:off x="9754790" y="5250424"/>
            <a:ext cx="904242" cy="295390"/>
          </a:xfrm>
          <a:prstGeom prst="rect">
            <a:avLst/>
          </a:prstGeom>
          <a:solidFill>
            <a:srgbClr val="C58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87D57E-7ED7-44B8-9F25-FD8B486F9AF8}"/>
              </a:ext>
            </a:extLst>
          </p:cNvPr>
          <p:cNvSpPr/>
          <p:nvPr userDrawn="1"/>
        </p:nvSpPr>
        <p:spPr>
          <a:xfrm>
            <a:off x="9754790" y="5596161"/>
            <a:ext cx="904242" cy="295390"/>
          </a:xfrm>
          <a:prstGeom prst="rect">
            <a:avLst/>
          </a:prstGeom>
          <a:solidFill>
            <a:srgbClr val="D8A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3A99602-7C47-4655-A012-CCC73EC08BEB}"/>
              </a:ext>
            </a:extLst>
          </p:cNvPr>
          <p:cNvSpPr/>
          <p:nvPr userDrawn="1"/>
        </p:nvSpPr>
        <p:spPr>
          <a:xfrm>
            <a:off x="9754790" y="5941898"/>
            <a:ext cx="904242" cy="295390"/>
          </a:xfrm>
          <a:prstGeom prst="rect">
            <a:avLst/>
          </a:prstGeom>
          <a:solidFill>
            <a:srgbClr val="EC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25DA56A-307A-42E7-8E0E-05EC1216B668}"/>
              </a:ext>
            </a:extLst>
          </p:cNvPr>
          <p:cNvSpPr/>
          <p:nvPr userDrawn="1"/>
        </p:nvSpPr>
        <p:spPr>
          <a:xfrm>
            <a:off x="9754790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Bordeaux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6FECDF-FA30-4B1C-88DA-F5F52A6B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BA9D-2C8C-47C4-BBB6-5673717099D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2C847B-FF9E-4D36-925E-B5D5822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9F35F-DB07-43B6-A02A-DBC757A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114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9CC3BDE-2AFB-4F78-AC7A-59A53ACC7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9" y="152083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95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9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2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 und Ort</a:t>
            </a:r>
          </a:p>
          <a:p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ED7124-6EEC-4FB5-BA8D-1C568BE072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2899" y="974733"/>
            <a:ext cx="6469575" cy="469041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08CCC55-B146-4F3F-8E5F-E7F06E6428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1386" y="377130"/>
            <a:ext cx="1803323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73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ors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75605-3DBA-4B37-9A32-E4AD8BD0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CABE4-B41D-43E9-A1CE-44E547F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41692F7-3C19-40A6-B2DF-E25699F3B859}"/>
              </a:ext>
            </a:extLst>
          </p:cNvPr>
          <p:cNvGrpSpPr/>
          <p:nvPr userDrawn="1"/>
        </p:nvGrpSpPr>
        <p:grpSpPr>
          <a:xfrm>
            <a:off x="7469131" y="1594922"/>
            <a:ext cx="3522299" cy="3234557"/>
            <a:chOff x="17253420" y="1383153"/>
            <a:chExt cx="2902721" cy="3280731"/>
          </a:xfrm>
        </p:grpSpPr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61EE58C1-AD61-4788-92CF-9BA070E1B124}"/>
                </a:ext>
              </a:extLst>
            </p:cNvPr>
            <p:cNvSpPr/>
            <p:nvPr/>
          </p:nvSpPr>
          <p:spPr>
            <a:xfrm>
              <a:off x="17253420" y="2929077"/>
              <a:ext cx="1488188" cy="1102782"/>
            </a:xfrm>
            <a:custGeom>
              <a:avLst/>
              <a:gdLst>
                <a:gd name="connsiteX0" fmla="*/ 0 w 1488188"/>
                <a:gd name="connsiteY0" fmla="*/ 388184 h 1102782"/>
                <a:gd name="connsiteX1" fmla="*/ 16048 w 1488188"/>
                <a:gd name="connsiteY1" fmla="*/ 875686 h 1102782"/>
                <a:gd name="connsiteX2" fmla="*/ 113929 w 1488188"/>
                <a:gd name="connsiteY2" fmla="*/ 1102783 h 1102782"/>
                <a:gd name="connsiteX3" fmla="*/ 168811 w 1488188"/>
                <a:gd name="connsiteY3" fmla="*/ 1041467 h 1102782"/>
                <a:gd name="connsiteX4" fmla="*/ 251627 w 1488188"/>
                <a:gd name="connsiteY4" fmla="*/ 769480 h 1102782"/>
                <a:gd name="connsiteX5" fmla="*/ 652157 w 1488188"/>
                <a:gd name="connsiteY5" fmla="*/ 513996 h 1102782"/>
                <a:gd name="connsiteX6" fmla="*/ 951097 w 1488188"/>
                <a:gd name="connsiteY6" fmla="*/ 483717 h 1102782"/>
                <a:gd name="connsiteX7" fmla="*/ 1222557 w 1488188"/>
                <a:gd name="connsiteY7" fmla="*/ 725499 h 1102782"/>
                <a:gd name="connsiteX8" fmla="*/ 1488189 w 1488188"/>
                <a:gd name="connsiteY8" fmla="*/ 433452 h 1102782"/>
                <a:gd name="connsiteX9" fmla="*/ 1147538 w 1488188"/>
                <a:gd name="connsiteY9" fmla="*/ 0 h 1102782"/>
                <a:gd name="connsiteX10" fmla="*/ 512717 w 1488188"/>
                <a:gd name="connsiteY10" fmla="*/ 29674 h 1102782"/>
                <a:gd name="connsiteX11" fmla="*/ 0 w 1488188"/>
                <a:gd name="connsiteY11" fmla="*/ 388184 h 1102782"/>
                <a:gd name="connsiteX12" fmla="*/ 0 w 1488188"/>
                <a:gd name="connsiteY12" fmla="*/ 388184 h 110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8188" h="1102782">
                  <a:moveTo>
                    <a:pt x="0" y="388184"/>
                  </a:moveTo>
                  <a:lnTo>
                    <a:pt x="16048" y="875686"/>
                  </a:lnTo>
                  <a:lnTo>
                    <a:pt x="113929" y="1102783"/>
                  </a:lnTo>
                  <a:cubicBezTo>
                    <a:pt x="140000" y="1090928"/>
                    <a:pt x="159909" y="1068688"/>
                    <a:pt x="168811" y="1041467"/>
                  </a:cubicBezTo>
                  <a:cubicBezTo>
                    <a:pt x="183497" y="996047"/>
                    <a:pt x="207040" y="913763"/>
                    <a:pt x="251627" y="769480"/>
                  </a:cubicBezTo>
                  <a:cubicBezTo>
                    <a:pt x="272218" y="703092"/>
                    <a:pt x="419152" y="484549"/>
                    <a:pt x="652157" y="513996"/>
                  </a:cubicBezTo>
                  <a:cubicBezTo>
                    <a:pt x="790310" y="531407"/>
                    <a:pt x="865177" y="457676"/>
                    <a:pt x="951097" y="483717"/>
                  </a:cubicBezTo>
                  <a:cubicBezTo>
                    <a:pt x="1037016" y="509757"/>
                    <a:pt x="1238757" y="615887"/>
                    <a:pt x="1222557" y="725499"/>
                  </a:cubicBezTo>
                  <a:cubicBezTo>
                    <a:pt x="1214987" y="776747"/>
                    <a:pt x="1488189" y="433452"/>
                    <a:pt x="1488189" y="433452"/>
                  </a:cubicBezTo>
                  <a:lnTo>
                    <a:pt x="1147538" y="0"/>
                  </a:lnTo>
                  <a:lnTo>
                    <a:pt x="512717" y="29674"/>
                  </a:lnTo>
                  <a:lnTo>
                    <a:pt x="0" y="388184"/>
                  </a:lnTo>
                  <a:lnTo>
                    <a:pt x="0" y="388184"/>
                  </a:lnTo>
                </a:path>
              </a:pathLst>
            </a:custGeom>
            <a:solidFill>
              <a:srgbClr val="0078C1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0AD5E45-C5FC-41C6-B218-14AE65677626}"/>
                </a:ext>
              </a:extLst>
            </p:cNvPr>
            <p:cNvSpPr/>
            <p:nvPr/>
          </p:nvSpPr>
          <p:spPr>
            <a:xfrm>
              <a:off x="17755646" y="4510188"/>
              <a:ext cx="411982" cy="153696"/>
            </a:xfrm>
            <a:custGeom>
              <a:avLst/>
              <a:gdLst>
                <a:gd name="connsiteX0" fmla="*/ 59923 w 411982"/>
                <a:gd name="connsiteY0" fmla="*/ 1074 h 153696"/>
                <a:gd name="connsiteX1" fmla="*/ 29643 w 411982"/>
                <a:gd name="connsiteY1" fmla="*/ 84342 h 153696"/>
                <a:gd name="connsiteX2" fmla="*/ 186797 w 411982"/>
                <a:gd name="connsiteY2" fmla="*/ 142706 h 153696"/>
                <a:gd name="connsiteX3" fmla="*/ 365752 w 411982"/>
                <a:gd name="connsiteY3" fmla="*/ 149065 h 153696"/>
                <a:gd name="connsiteX4" fmla="*/ 373927 w 411982"/>
                <a:gd name="connsiteY4" fmla="*/ 59967 h 153696"/>
                <a:gd name="connsiteX5" fmla="*/ 59923 w 411982"/>
                <a:gd name="connsiteY5" fmla="*/ 1074 h 15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982" h="153696">
                  <a:moveTo>
                    <a:pt x="59923" y="1074"/>
                  </a:moveTo>
                  <a:cubicBezTo>
                    <a:pt x="423" y="-8313"/>
                    <a:pt x="-23877" y="45887"/>
                    <a:pt x="29643" y="84342"/>
                  </a:cubicBezTo>
                  <a:cubicBezTo>
                    <a:pt x="46070" y="96151"/>
                    <a:pt x="85132" y="125220"/>
                    <a:pt x="186797" y="142706"/>
                  </a:cubicBezTo>
                  <a:cubicBezTo>
                    <a:pt x="292322" y="160798"/>
                    <a:pt x="352353" y="151714"/>
                    <a:pt x="365752" y="149065"/>
                  </a:cubicBezTo>
                  <a:cubicBezTo>
                    <a:pt x="423738" y="137559"/>
                    <a:pt x="427977" y="72533"/>
                    <a:pt x="373927" y="59967"/>
                  </a:cubicBezTo>
                  <a:cubicBezTo>
                    <a:pt x="301937" y="43162"/>
                    <a:pt x="302467" y="43314"/>
                    <a:pt x="59923" y="1074"/>
                  </a:cubicBezTo>
                  <a:close/>
                </a:path>
              </a:pathLst>
            </a:custGeom>
            <a:solidFill>
              <a:srgbClr val="AD1A25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DB357F49-63D0-434C-8F19-5547164C8026}"/>
                </a:ext>
              </a:extLst>
            </p:cNvPr>
            <p:cNvSpPr/>
            <p:nvPr/>
          </p:nvSpPr>
          <p:spPr>
            <a:xfrm>
              <a:off x="17755646" y="4440772"/>
              <a:ext cx="411982" cy="153752"/>
            </a:xfrm>
            <a:custGeom>
              <a:avLst/>
              <a:gdLst>
                <a:gd name="connsiteX0" fmla="*/ 59923 w 411982"/>
                <a:gd name="connsiteY0" fmla="*/ 1074 h 153752"/>
                <a:gd name="connsiteX1" fmla="*/ 29643 w 411982"/>
                <a:gd name="connsiteY1" fmla="*/ 84342 h 153752"/>
                <a:gd name="connsiteX2" fmla="*/ 186797 w 411982"/>
                <a:gd name="connsiteY2" fmla="*/ 142706 h 153752"/>
                <a:gd name="connsiteX3" fmla="*/ 365752 w 411982"/>
                <a:gd name="connsiteY3" fmla="*/ 149065 h 153752"/>
                <a:gd name="connsiteX4" fmla="*/ 373927 w 411982"/>
                <a:gd name="connsiteY4" fmla="*/ 59967 h 153752"/>
                <a:gd name="connsiteX5" fmla="*/ 59923 w 411982"/>
                <a:gd name="connsiteY5" fmla="*/ 1074 h 1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982" h="153752">
                  <a:moveTo>
                    <a:pt x="59923" y="1074"/>
                  </a:moveTo>
                  <a:cubicBezTo>
                    <a:pt x="423" y="-8313"/>
                    <a:pt x="-23877" y="45887"/>
                    <a:pt x="29643" y="84342"/>
                  </a:cubicBezTo>
                  <a:cubicBezTo>
                    <a:pt x="46070" y="96227"/>
                    <a:pt x="85132" y="125220"/>
                    <a:pt x="186797" y="142706"/>
                  </a:cubicBezTo>
                  <a:cubicBezTo>
                    <a:pt x="292322" y="160874"/>
                    <a:pt x="352353" y="151790"/>
                    <a:pt x="365752" y="149065"/>
                  </a:cubicBezTo>
                  <a:cubicBezTo>
                    <a:pt x="423738" y="137559"/>
                    <a:pt x="427977" y="72609"/>
                    <a:pt x="373927" y="59967"/>
                  </a:cubicBezTo>
                  <a:cubicBezTo>
                    <a:pt x="301937" y="43238"/>
                    <a:pt x="302467" y="43314"/>
                    <a:pt x="59923" y="1074"/>
                  </a:cubicBezTo>
                  <a:close/>
                </a:path>
              </a:pathLst>
            </a:custGeom>
            <a:solidFill>
              <a:srgbClr val="D600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5B9B3A65-AB80-4FFB-A417-0CE726E68B93}"/>
                </a:ext>
              </a:extLst>
            </p:cNvPr>
            <p:cNvSpPr/>
            <p:nvPr/>
          </p:nvSpPr>
          <p:spPr>
            <a:xfrm>
              <a:off x="17755646" y="4364030"/>
              <a:ext cx="411982" cy="153680"/>
            </a:xfrm>
            <a:custGeom>
              <a:avLst/>
              <a:gdLst>
                <a:gd name="connsiteX0" fmla="*/ 59923 w 411982"/>
                <a:gd name="connsiteY0" fmla="*/ 1057 h 153680"/>
                <a:gd name="connsiteX1" fmla="*/ 29643 w 411982"/>
                <a:gd name="connsiteY1" fmla="*/ 84326 h 153680"/>
                <a:gd name="connsiteX2" fmla="*/ 186797 w 411982"/>
                <a:gd name="connsiteY2" fmla="*/ 142690 h 153680"/>
                <a:gd name="connsiteX3" fmla="*/ 365752 w 411982"/>
                <a:gd name="connsiteY3" fmla="*/ 149049 h 153680"/>
                <a:gd name="connsiteX4" fmla="*/ 373927 w 411982"/>
                <a:gd name="connsiteY4" fmla="*/ 59875 h 153680"/>
                <a:gd name="connsiteX5" fmla="*/ 59923 w 411982"/>
                <a:gd name="connsiteY5" fmla="*/ 1057 h 1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982" h="153680">
                  <a:moveTo>
                    <a:pt x="59923" y="1057"/>
                  </a:moveTo>
                  <a:cubicBezTo>
                    <a:pt x="423" y="-8254"/>
                    <a:pt x="-23877" y="45947"/>
                    <a:pt x="29643" y="84326"/>
                  </a:cubicBezTo>
                  <a:cubicBezTo>
                    <a:pt x="46070" y="96135"/>
                    <a:pt x="85132" y="125204"/>
                    <a:pt x="186797" y="142690"/>
                  </a:cubicBezTo>
                  <a:cubicBezTo>
                    <a:pt x="292322" y="160782"/>
                    <a:pt x="352353" y="151698"/>
                    <a:pt x="365752" y="149049"/>
                  </a:cubicBezTo>
                  <a:cubicBezTo>
                    <a:pt x="423738" y="137467"/>
                    <a:pt x="427977" y="72517"/>
                    <a:pt x="373927" y="59875"/>
                  </a:cubicBezTo>
                  <a:cubicBezTo>
                    <a:pt x="301937" y="42843"/>
                    <a:pt x="302467" y="42995"/>
                    <a:pt x="59923" y="1057"/>
                  </a:cubicBezTo>
                  <a:close/>
                </a:path>
              </a:pathLst>
            </a:custGeom>
            <a:solidFill>
              <a:srgbClr val="AD1A25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C2CF0583-EE02-4565-81F5-4590D60F6536}"/>
                </a:ext>
              </a:extLst>
            </p:cNvPr>
            <p:cNvSpPr/>
            <p:nvPr/>
          </p:nvSpPr>
          <p:spPr>
            <a:xfrm>
              <a:off x="17755646" y="4294295"/>
              <a:ext cx="411982" cy="153752"/>
            </a:xfrm>
            <a:custGeom>
              <a:avLst/>
              <a:gdLst>
                <a:gd name="connsiteX0" fmla="*/ 59923 w 411982"/>
                <a:gd name="connsiteY0" fmla="*/ 1074 h 153752"/>
                <a:gd name="connsiteX1" fmla="*/ 29643 w 411982"/>
                <a:gd name="connsiteY1" fmla="*/ 84342 h 153752"/>
                <a:gd name="connsiteX2" fmla="*/ 186797 w 411982"/>
                <a:gd name="connsiteY2" fmla="*/ 142706 h 153752"/>
                <a:gd name="connsiteX3" fmla="*/ 365752 w 411982"/>
                <a:gd name="connsiteY3" fmla="*/ 149065 h 153752"/>
                <a:gd name="connsiteX4" fmla="*/ 373927 w 411982"/>
                <a:gd name="connsiteY4" fmla="*/ 59967 h 153752"/>
                <a:gd name="connsiteX5" fmla="*/ 59923 w 411982"/>
                <a:gd name="connsiteY5" fmla="*/ 1074 h 1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982" h="153752">
                  <a:moveTo>
                    <a:pt x="59923" y="1074"/>
                  </a:moveTo>
                  <a:cubicBezTo>
                    <a:pt x="423" y="-8313"/>
                    <a:pt x="-23877" y="45887"/>
                    <a:pt x="29643" y="84342"/>
                  </a:cubicBezTo>
                  <a:cubicBezTo>
                    <a:pt x="46070" y="96152"/>
                    <a:pt x="85132" y="125220"/>
                    <a:pt x="186797" y="142706"/>
                  </a:cubicBezTo>
                  <a:cubicBezTo>
                    <a:pt x="292322" y="160874"/>
                    <a:pt x="352353" y="151790"/>
                    <a:pt x="365752" y="149065"/>
                  </a:cubicBezTo>
                  <a:cubicBezTo>
                    <a:pt x="423738" y="137559"/>
                    <a:pt x="427977" y="72609"/>
                    <a:pt x="373927" y="59967"/>
                  </a:cubicBezTo>
                  <a:cubicBezTo>
                    <a:pt x="301937" y="43162"/>
                    <a:pt x="302467" y="43314"/>
                    <a:pt x="59923" y="1074"/>
                  </a:cubicBezTo>
                  <a:close/>
                </a:path>
              </a:pathLst>
            </a:custGeom>
            <a:solidFill>
              <a:srgbClr val="D600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20752864-3344-4343-B98B-6A43A3CA0A26}"/>
                </a:ext>
              </a:extLst>
            </p:cNvPr>
            <p:cNvSpPr/>
            <p:nvPr/>
          </p:nvSpPr>
          <p:spPr>
            <a:xfrm>
              <a:off x="17758090" y="4212630"/>
              <a:ext cx="412073" cy="153670"/>
            </a:xfrm>
            <a:custGeom>
              <a:avLst/>
              <a:gdLst>
                <a:gd name="connsiteX0" fmla="*/ 59977 w 412073"/>
                <a:gd name="connsiteY0" fmla="*/ 1059 h 153670"/>
                <a:gd name="connsiteX1" fmla="*/ 29697 w 412073"/>
                <a:gd name="connsiteY1" fmla="*/ 84328 h 153670"/>
                <a:gd name="connsiteX2" fmla="*/ 186926 w 412073"/>
                <a:gd name="connsiteY2" fmla="*/ 142616 h 153670"/>
                <a:gd name="connsiteX3" fmla="*/ 365881 w 412073"/>
                <a:gd name="connsiteY3" fmla="*/ 149050 h 153670"/>
                <a:gd name="connsiteX4" fmla="*/ 373981 w 412073"/>
                <a:gd name="connsiteY4" fmla="*/ 59877 h 153670"/>
                <a:gd name="connsiteX5" fmla="*/ 59977 w 412073"/>
                <a:gd name="connsiteY5" fmla="*/ 1059 h 15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3" h="153670">
                  <a:moveTo>
                    <a:pt x="59977" y="1059"/>
                  </a:moveTo>
                  <a:cubicBezTo>
                    <a:pt x="401" y="-8252"/>
                    <a:pt x="-23899" y="45873"/>
                    <a:pt x="29697" y="84328"/>
                  </a:cubicBezTo>
                  <a:cubicBezTo>
                    <a:pt x="46200" y="96137"/>
                    <a:pt x="85261" y="125129"/>
                    <a:pt x="186926" y="142616"/>
                  </a:cubicBezTo>
                  <a:cubicBezTo>
                    <a:pt x="292377" y="160784"/>
                    <a:pt x="352407" y="151700"/>
                    <a:pt x="365881" y="149050"/>
                  </a:cubicBezTo>
                  <a:cubicBezTo>
                    <a:pt x="423792" y="137468"/>
                    <a:pt x="428107" y="72518"/>
                    <a:pt x="373981" y="59877"/>
                  </a:cubicBezTo>
                  <a:cubicBezTo>
                    <a:pt x="301915" y="43374"/>
                    <a:pt x="302445" y="43450"/>
                    <a:pt x="59977" y="1059"/>
                  </a:cubicBezTo>
                  <a:close/>
                </a:path>
              </a:pathLst>
            </a:custGeom>
            <a:solidFill>
              <a:srgbClr val="AD1A25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FB91A6D-F4B7-44D9-B7F7-D8D84F70E1E6}"/>
                </a:ext>
              </a:extLst>
            </p:cNvPr>
            <p:cNvSpPr/>
            <p:nvPr/>
          </p:nvSpPr>
          <p:spPr>
            <a:xfrm>
              <a:off x="17758090" y="4143426"/>
              <a:ext cx="412073" cy="153752"/>
            </a:xfrm>
            <a:custGeom>
              <a:avLst/>
              <a:gdLst>
                <a:gd name="connsiteX0" fmla="*/ 59977 w 412073"/>
                <a:gd name="connsiteY0" fmla="*/ 1074 h 153752"/>
                <a:gd name="connsiteX1" fmla="*/ 29697 w 412073"/>
                <a:gd name="connsiteY1" fmla="*/ 84342 h 153752"/>
                <a:gd name="connsiteX2" fmla="*/ 186926 w 412073"/>
                <a:gd name="connsiteY2" fmla="*/ 142707 h 153752"/>
                <a:gd name="connsiteX3" fmla="*/ 365881 w 412073"/>
                <a:gd name="connsiteY3" fmla="*/ 149065 h 153752"/>
                <a:gd name="connsiteX4" fmla="*/ 373981 w 412073"/>
                <a:gd name="connsiteY4" fmla="*/ 59968 h 153752"/>
                <a:gd name="connsiteX5" fmla="*/ 59977 w 412073"/>
                <a:gd name="connsiteY5" fmla="*/ 1074 h 1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3" h="153752">
                  <a:moveTo>
                    <a:pt x="59977" y="1074"/>
                  </a:moveTo>
                  <a:cubicBezTo>
                    <a:pt x="401" y="-8313"/>
                    <a:pt x="-23899" y="45887"/>
                    <a:pt x="29697" y="84342"/>
                  </a:cubicBezTo>
                  <a:cubicBezTo>
                    <a:pt x="46200" y="96152"/>
                    <a:pt x="85261" y="125220"/>
                    <a:pt x="186926" y="142707"/>
                  </a:cubicBezTo>
                  <a:cubicBezTo>
                    <a:pt x="292377" y="160874"/>
                    <a:pt x="352407" y="151790"/>
                    <a:pt x="365881" y="149065"/>
                  </a:cubicBezTo>
                  <a:cubicBezTo>
                    <a:pt x="423792" y="137559"/>
                    <a:pt x="428107" y="72533"/>
                    <a:pt x="373981" y="59968"/>
                  </a:cubicBezTo>
                  <a:cubicBezTo>
                    <a:pt x="301915" y="43162"/>
                    <a:pt x="302445" y="43314"/>
                    <a:pt x="59977" y="1074"/>
                  </a:cubicBezTo>
                  <a:close/>
                </a:path>
              </a:pathLst>
            </a:custGeom>
            <a:solidFill>
              <a:srgbClr val="D600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CBCC7C69-95AD-4FC6-97D6-5FCDE9B3A07B}"/>
                </a:ext>
              </a:extLst>
            </p:cNvPr>
            <p:cNvSpPr/>
            <p:nvPr/>
          </p:nvSpPr>
          <p:spPr>
            <a:xfrm>
              <a:off x="17758090" y="4081218"/>
              <a:ext cx="412073" cy="153679"/>
            </a:xfrm>
            <a:custGeom>
              <a:avLst/>
              <a:gdLst>
                <a:gd name="connsiteX0" fmla="*/ 59977 w 412073"/>
                <a:gd name="connsiteY0" fmla="*/ 1057 h 153679"/>
                <a:gd name="connsiteX1" fmla="*/ 29697 w 412073"/>
                <a:gd name="connsiteY1" fmla="*/ 84326 h 153679"/>
                <a:gd name="connsiteX2" fmla="*/ 186926 w 412073"/>
                <a:gd name="connsiteY2" fmla="*/ 142690 h 153679"/>
                <a:gd name="connsiteX3" fmla="*/ 365881 w 412073"/>
                <a:gd name="connsiteY3" fmla="*/ 149049 h 153679"/>
                <a:gd name="connsiteX4" fmla="*/ 373981 w 412073"/>
                <a:gd name="connsiteY4" fmla="*/ 59875 h 153679"/>
                <a:gd name="connsiteX5" fmla="*/ 59977 w 412073"/>
                <a:gd name="connsiteY5" fmla="*/ 1057 h 153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3" h="153679">
                  <a:moveTo>
                    <a:pt x="59977" y="1057"/>
                  </a:moveTo>
                  <a:cubicBezTo>
                    <a:pt x="401" y="-8254"/>
                    <a:pt x="-23899" y="45947"/>
                    <a:pt x="29697" y="84326"/>
                  </a:cubicBezTo>
                  <a:cubicBezTo>
                    <a:pt x="46200" y="96135"/>
                    <a:pt x="85261" y="125204"/>
                    <a:pt x="186926" y="142690"/>
                  </a:cubicBezTo>
                  <a:cubicBezTo>
                    <a:pt x="292377" y="160782"/>
                    <a:pt x="352407" y="151698"/>
                    <a:pt x="365881" y="149049"/>
                  </a:cubicBezTo>
                  <a:cubicBezTo>
                    <a:pt x="423792" y="137467"/>
                    <a:pt x="428107" y="72517"/>
                    <a:pt x="373981" y="59875"/>
                  </a:cubicBezTo>
                  <a:cubicBezTo>
                    <a:pt x="301915" y="43222"/>
                    <a:pt x="302445" y="43297"/>
                    <a:pt x="59977" y="1057"/>
                  </a:cubicBezTo>
                  <a:close/>
                </a:path>
              </a:pathLst>
            </a:custGeom>
            <a:solidFill>
              <a:srgbClr val="AD1A25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46D6DACC-BD31-4E9E-B1FE-E185484FDCE9}"/>
                </a:ext>
              </a:extLst>
            </p:cNvPr>
            <p:cNvSpPr/>
            <p:nvPr/>
          </p:nvSpPr>
          <p:spPr>
            <a:xfrm>
              <a:off x="17758090" y="4011862"/>
              <a:ext cx="412073" cy="153752"/>
            </a:xfrm>
            <a:custGeom>
              <a:avLst/>
              <a:gdLst>
                <a:gd name="connsiteX0" fmla="*/ 59977 w 412073"/>
                <a:gd name="connsiteY0" fmla="*/ 1074 h 153752"/>
                <a:gd name="connsiteX1" fmla="*/ 29697 w 412073"/>
                <a:gd name="connsiteY1" fmla="*/ 84342 h 153752"/>
                <a:gd name="connsiteX2" fmla="*/ 186926 w 412073"/>
                <a:gd name="connsiteY2" fmla="*/ 142706 h 153752"/>
                <a:gd name="connsiteX3" fmla="*/ 365881 w 412073"/>
                <a:gd name="connsiteY3" fmla="*/ 149065 h 153752"/>
                <a:gd name="connsiteX4" fmla="*/ 373981 w 412073"/>
                <a:gd name="connsiteY4" fmla="*/ 59967 h 153752"/>
                <a:gd name="connsiteX5" fmla="*/ 59977 w 412073"/>
                <a:gd name="connsiteY5" fmla="*/ 1074 h 15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073" h="153752">
                  <a:moveTo>
                    <a:pt x="59977" y="1074"/>
                  </a:moveTo>
                  <a:cubicBezTo>
                    <a:pt x="401" y="-8313"/>
                    <a:pt x="-23899" y="45887"/>
                    <a:pt x="29697" y="84342"/>
                  </a:cubicBezTo>
                  <a:cubicBezTo>
                    <a:pt x="46200" y="96152"/>
                    <a:pt x="85261" y="125220"/>
                    <a:pt x="186926" y="142706"/>
                  </a:cubicBezTo>
                  <a:cubicBezTo>
                    <a:pt x="292377" y="160874"/>
                    <a:pt x="352407" y="151790"/>
                    <a:pt x="365881" y="149065"/>
                  </a:cubicBezTo>
                  <a:cubicBezTo>
                    <a:pt x="423792" y="137559"/>
                    <a:pt x="428107" y="72609"/>
                    <a:pt x="373981" y="59967"/>
                  </a:cubicBezTo>
                  <a:cubicBezTo>
                    <a:pt x="302369" y="43314"/>
                    <a:pt x="59977" y="1074"/>
                    <a:pt x="59977" y="1074"/>
                  </a:cubicBezTo>
                  <a:close/>
                </a:path>
              </a:pathLst>
            </a:custGeom>
            <a:solidFill>
              <a:srgbClr val="D600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4B4EE75-DFF4-46D0-B211-4E5EE2C25009}"/>
                </a:ext>
              </a:extLst>
            </p:cNvPr>
            <p:cNvSpPr/>
            <p:nvPr/>
          </p:nvSpPr>
          <p:spPr>
            <a:xfrm>
              <a:off x="17541812" y="3461090"/>
              <a:ext cx="903809" cy="664364"/>
            </a:xfrm>
            <a:custGeom>
              <a:avLst/>
              <a:gdLst>
                <a:gd name="connsiteX0" fmla="*/ 9488 w 903809"/>
                <a:gd name="connsiteY0" fmla="*/ 637688 h 664364"/>
                <a:gd name="connsiteX1" fmla="*/ 1918 w 903809"/>
                <a:gd name="connsiteY1" fmla="*/ 370395 h 664364"/>
                <a:gd name="connsiteX2" fmla="*/ 9488 w 903809"/>
                <a:gd name="connsiteY2" fmla="*/ 74412 h 664364"/>
                <a:gd name="connsiteX3" fmla="*/ 500706 w 903809"/>
                <a:gd name="connsiteY3" fmla="*/ 7570 h 664364"/>
                <a:gd name="connsiteX4" fmla="*/ 903809 w 903809"/>
                <a:gd name="connsiteY4" fmla="*/ 0 h 664364"/>
                <a:gd name="connsiteX5" fmla="*/ 889426 w 903809"/>
                <a:gd name="connsiteY5" fmla="*/ 472513 h 664364"/>
                <a:gd name="connsiteX6" fmla="*/ 496845 w 903809"/>
                <a:gd name="connsiteY6" fmla="*/ 659490 h 664364"/>
                <a:gd name="connsiteX7" fmla="*/ 9488 w 903809"/>
                <a:gd name="connsiteY7" fmla="*/ 637688 h 66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3809" h="664364">
                  <a:moveTo>
                    <a:pt x="9488" y="637688"/>
                  </a:moveTo>
                  <a:cubicBezTo>
                    <a:pt x="9488" y="619596"/>
                    <a:pt x="-5122" y="555252"/>
                    <a:pt x="1918" y="370395"/>
                  </a:cubicBezTo>
                  <a:cubicBezTo>
                    <a:pt x="3886" y="318920"/>
                    <a:pt x="9488" y="74412"/>
                    <a:pt x="9488" y="74412"/>
                  </a:cubicBezTo>
                  <a:cubicBezTo>
                    <a:pt x="169934" y="32407"/>
                    <a:pt x="334847" y="9962"/>
                    <a:pt x="500706" y="7570"/>
                  </a:cubicBezTo>
                  <a:cubicBezTo>
                    <a:pt x="770426" y="4542"/>
                    <a:pt x="903809" y="0"/>
                    <a:pt x="903809" y="0"/>
                  </a:cubicBezTo>
                  <a:lnTo>
                    <a:pt x="889426" y="472513"/>
                  </a:lnTo>
                  <a:cubicBezTo>
                    <a:pt x="889426" y="472513"/>
                    <a:pt x="885112" y="637158"/>
                    <a:pt x="496845" y="659490"/>
                  </a:cubicBezTo>
                  <a:cubicBezTo>
                    <a:pt x="171032" y="678036"/>
                    <a:pt x="9488" y="637688"/>
                    <a:pt x="9488" y="637688"/>
                  </a:cubicBezTo>
                  <a:close/>
                </a:path>
              </a:pathLst>
            </a:custGeom>
            <a:solidFill>
              <a:srgbClr val="AD1A25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6B22B51-6828-4955-8349-265611161F21}"/>
                </a:ext>
              </a:extLst>
            </p:cNvPr>
            <p:cNvSpPr/>
            <p:nvPr/>
          </p:nvSpPr>
          <p:spPr>
            <a:xfrm>
              <a:off x="17551736" y="3180950"/>
              <a:ext cx="521743" cy="575460"/>
            </a:xfrm>
            <a:custGeom>
              <a:avLst/>
              <a:gdLst>
                <a:gd name="connsiteX0" fmla="*/ 521743 w 521743"/>
                <a:gd name="connsiteY0" fmla="*/ 128590 h 575460"/>
                <a:gd name="connsiteX1" fmla="*/ 232947 w 521743"/>
                <a:gd name="connsiteY1" fmla="*/ 6034 h 575460"/>
                <a:gd name="connsiteX2" fmla="*/ 11903 w 521743"/>
                <a:gd name="connsiteY2" fmla="*/ 565752 h 575460"/>
                <a:gd name="connsiteX3" fmla="*/ 46347 w 521743"/>
                <a:gd name="connsiteY3" fmla="*/ 569386 h 575460"/>
                <a:gd name="connsiteX4" fmla="*/ 521743 w 521743"/>
                <a:gd name="connsiteY4" fmla="*/ 128590 h 57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1743" h="575460">
                  <a:moveTo>
                    <a:pt x="521743" y="128590"/>
                  </a:moveTo>
                  <a:cubicBezTo>
                    <a:pt x="504105" y="18373"/>
                    <a:pt x="303803" y="-15238"/>
                    <a:pt x="232947" y="6034"/>
                  </a:cubicBezTo>
                  <a:cubicBezTo>
                    <a:pt x="60200" y="59023"/>
                    <a:pt x="-34956" y="217991"/>
                    <a:pt x="11903" y="565752"/>
                  </a:cubicBezTo>
                  <a:cubicBezTo>
                    <a:pt x="13795" y="579908"/>
                    <a:pt x="37793" y="576274"/>
                    <a:pt x="46347" y="569386"/>
                  </a:cubicBezTo>
                  <a:cubicBezTo>
                    <a:pt x="288587" y="374158"/>
                    <a:pt x="521743" y="128590"/>
                    <a:pt x="521743" y="128590"/>
                  </a:cubicBezTo>
                  <a:close/>
                </a:path>
              </a:pathLst>
            </a:custGeom>
            <a:solidFill>
              <a:srgbClr val="E734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55BCBB38-3B83-4B37-A34C-808A77F3FF99}"/>
                </a:ext>
              </a:extLst>
            </p:cNvPr>
            <p:cNvSpPr/>
            <p:nvPr/>
          </p:nvSpPr>
          <p:spPr>
            <a:xfrm>
              <a:off x="17576205" y="3309540"/>
              <a:ext cx="872673" cy="470049"/>
            </a:xfrm>
            <a:custGeom>
              <a:avLst/>
              <a:gdLst>
                <a:gd name="connsiteX0" fmla="*/ 497274 w 872673"/>
                <a:gd name="connsiteY0" fmla="*/ 0 h 470049"/>
                <a:gd name="connsiteX1" fmla="*/ 839060 w 872673"/>
                <a:gd name="connsiteY1" fmla="*/ 261691 h 470049"/>
                <a:gd name="connsiteX2" fmla="*/ 0 w 872673"/>
                <a:gd name="connsiteY2" fmla="*/ 446775 h 47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2673" h="470049">
                  <a:moveTo>
                    <a:pt x="497274" y="0"/>
                  </a:moveTo>
                  <a:cubicBezTo>
                    <a:pt x="609991" y="1892"/>
                    <a:pt x="986070" y="14761"/>
                    <a:pt x="839060" y="261691"/>
                  </a:cubicBezTo>
                  <a:cubicBezTo>
                    <a:pt x="732247" y="441098"/>
                    <a:pt x="350718" y="510665"/>
                    <a:pt x="0" y="446775"/>
                  </a:cubicBezTo>
                  <a:close/>
                </a:path>
              </a:pathLst>
            </a:custGeom>
            <a:solidFill>
              <a:srgbClr val="E73440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B627DFEF-55CF-41B3-9B68-32BCF8C0D34D}"/>
                </a:ext>
              </a:extLst>
            </p:cNvPr>
            <p:cNvSpPr/>
            <p:nvPr/>
          </p:nvSpPr>
          <p:spPr>
            <a:xfrm>
              <a:off x="18149179" y="1482848"/>
              <a:ext cx="2006962" cy="2698744"/>
            </a:xfrm>
            <a:custGeom>
              <a:avLst/>
              <a:gdLst>
                <a:gd name="connsiteX0" fmla="*/ 2002648 w 2006962"/>
                <a:gd name="connsiteY0" fmla="*/ 0 h 2698744"/>
                <a:gd name="connsiteX1" fmla="*/ 2006962 w 2006962"/>
                <a:gd name="connsiteY1" fmla="*/ 234667 h 2698744"/>
                <a:gd name="connsiteX2" fmla="*/ 574943 w 2006962"/>
                <a:gd name="connsiteY2" fmla="*/ 1674462 h 2698744"/>
                <a:gd name="connsiteX3" fmla="*/ 519152 w 2006962"/>
                <a:gd name="connsiteY3" fmla="*/ 1610269 h 2698744"/>
                <a:gd name="connsiteX4" fmla="*/ 697729 w 2006962"/>
                <a:gd name="connsiteY4" fmla="*/ 1859016 h 2698744"/>
                <a:gd name="connsiteX5" fmla="*/ 708932 w 2006962"/>
                <a:gd name="connsiteY5" fmla="*/ 2199661 h 2698744"/>
                <a:gd name="connsiteX6" fmla="*/ 518773 w 2006962"/>
                <a:gd name="connsiteY6" fmla="*/ 2542880 h 2698744"/>
                <a:gd name="connsiteX7" fmla="*/ 3483 w 2006962"/>
                <a:gd name="connsiteY7" fmla="*/ 2698745 h 2698744"/>
                <a:gd name="connsiteX8" fmla="*/ 0 w 2006962"/>
                <a:gd name="connsiteY8" fmla="*/ 2420702 h 2698744"/>
                <a:gd name="connsiteX9" fmla="*/ 406888 w 2006962"/>
                <a:gd name="connsiteY9" fmla="*/ 2139708 h 2698744"/>
                <a:gd name="connsiteX10" fmla="*/ 449130 w 2006962"/>
                <a:gd name="connsiteY10" fmla="*/ 1698610 h 2698744"/>
                <a:gd name="connsiteX11" fmla="*/ 349129 w 2006962"/>
                <a:gd name="connsiteY11" fmla="*/ 1371136 h 26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6962" h="2698744">
                  <a:moveTo>
                    <a:pt x="2002648" y="0"/>
                  </a:moveTo>
                  <a:lnTo>
                    <a:pt x="2006962" y="234667"/>
                  </a:lnTo>
                  <a:cubicBezTo>
                    <a:pt x="2006962" y="234667"/>
                    <a:pt x="597805" y="1664015"/>
                    <a:pt x="574943" y="1674462"/>
                  </a:cubicBezTo>
                  <a:cubicBezTo>
                    <a:pt x="552082" y="1684908"/>
                    <a:pt x="519152" y="1610269"/>
                    <a:pt x="519152" y="1610269"/>
                  </a:cubicBezTo>
                  <a:lnTo>
                    <a:pt x="697729" y="1859016"/>
                  </a:lnTo>
                  <a:lnTo>
                    <a:pt x="708932" y="2199661"/>
                  </a:lnTo>
                  <a:lnTo>
                    <a:pt x="518773" y="2542880"/>
                  </a:lnTo>
                  <a:lnTo>
                    <a:pt x="3483" y="2698745"/>
                  </a:lnTo>
                  <a:lnTo>
                    <a:pt x="0" y="2420702"/>
                  </a:lnTo>
                  <a:lnTo>
                    <a:pt x="406888" y="2139708"/>
                  </a:lnTo>
                  <a:lnTo>
                    <a:pt x="449130" y="1698610"/>
                  </a:lnTo>
                  <a:lnTo>
                    <a:pt x="349129" y="1371136"/>
                  </a:lnTo>
                  <a:close/>
                </a:path>
              </a:pathLst>
            </a:custGeom>
            <a:solidFill>
              <a:srgbClr val="0078C1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F10F687F-4203-43B8-BA00-DC10BE976C92}"/>
                </a:ext>
              </a:extLst>
            </p:cNvPr>
            <p:cNvSpPr/>
            <p:nvPr/>
          </p:nvSpPr>
          <p:spPr>
            <a:xfrm>
              <a:off x="17253420" y="1383153"/>
              <a:ext cx="2898407" cy="2520624"/>
            </a:xfrm>
            <a:custGeom>
              <a:avLst/>
              <a:gdLst>
                <a:gd name="connsiteX0" fmla="*/ 924223 w 2898407"/>
                <a:gd name="connsiteY0" fmla="*/ 2442201 h 2520624"/>
                <a:gd name="connsiteX1" fmla="*/ 895759 w 2898407"/>
                <a:gd name="connsiteY1" fmla="*/ 2520625 h 2520624"/>
                <a:gd name="connsiteX2" fmla="*/ 1390914 w 2898407"/>
                <a:gd name="connsiteY2" fmla="*/ 2335314 h 2520624"/>
                <a:gd name="connsiteX3" fmla="*/ 1593488 w 2898407"/>
                <a:gd name="connsiteY3" fmla="*/ 1958711 h 2520624"/>
                <a:gd name="connsiteX4" fmla="*/ 1394094 w 2898407"/>
                <a:gd name="connsiteY4" fmla="*/ 1579157 h 2520624"/>
                <a:gd name="connsiteX5" fmla="*/ 2898407 w 2898407"/>
                <a:gd name="connsiteY5" fmla="*/ 99696 h 2520624"/>
                <a:gd name="connsiteX6" fmla="*/ 2554577 w 2898407"/>
                <a:gd name="connsiteY6" fmla="*/ 0 h 2520624"/>
                <a:gd name="connsiteX7" fmla="*/ 1001362 w 2898407"/>
                <a:gd name="connsiteY7" fmla="*/ 1460385 h 2520624"/>
                <a:gd name="connsiteX8" fmla="*/ 397426 w 2898407"/>
                <a:gd name="connsiteY8" fmla="*/ 1587256 h 2520624"/>
                <a:gd name="connsiteX9" fmla="*/ 0 w 2898407"/>
                <a:gd name="connsiteY9" fmla="*/ 1934109 h 2520624"/>
                <a:gd name="connsiteX10" fmla="*/ 112869 w 2898407"/>
                <a:gd name="connsiteY10" fmla="*/ 2303369 h 2520624"/>
                <a:gd name="connsiteX11" fmla="*/ 166692 w 2898407"/>
                <a:gd name="connsiteY11" fmla="*/ 2261432 h 2520624"/>
                <a:gd name="connsiteX12" fmla="*/ 239061 w 2898407"/>
                <a:gd name="connsiteY12" fmla="*/ 2012155 h 2520624"/>
                <a:gd name="connsiteX13" fmla="*/ 643603 w 2898407"/>
                <a:gd name="connsiteY13" fmla="*/ 1696112 h 2520624"/>
                <a:gd name="connsiteX14" fmla="*/ 904087 w 2898407"/>
                <a:gd name="connsiteY14" fmla="*/ 1845238 h 2520624"/>
                <a:gd name="connsiteX15" fmla="*/ 1284481 w 2898407"/>
                <a:gd name="connsiteY15" fmla="*/ 1956592 h 2520624"/>
                <a:gd name="connsiteX16" fmla="*/ 1241861 w 2898407"/>
                <a:gd name="connsiteY16" fmla="*/ 2241599 h 2520624"/>
                <a:gd name="connsiteX17" fmla="*/ 924223 w 2898407"/>
                <a:gd name="connsiteY17" fmla="*/ 2442201 h 252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8407" h="2520624">
                  <a:moveTo>
                    <a:pt x="924223" y="2442201"/>
                  </a:moveTo>
                  <a:cubicBezTo>
                    <a:pt x="888947" y="2464911"/>
                    <a:pt x="895759" y="2520625"/>
                    <a:pt x="895759" y="2520625"/>
                  </a:cubicBezTo>
                  <a:lnTo>
                    <a:pt x="1390914" y="2335314"/>
                  </a:lnTo>
                  <a:lnTo>
                    <a:pt x="1593488" y="1958711"/>
                  </a:lnTo>
                  <a:lnTo>
                    <a:pt x="1394094" y="1579157"/>
                  </a:lnTo>
                  <a:lnTo>
                    <a:pt x="2898407" y="99696"/>
                  </a:lnTo>
                  <a:lnTo>
                    <a:pt x="2554577" y="0"/>
                  </a:lnTo>
                  <a:lnTo>
                    <a:pt x="1001362" y="1460385"/>
                  </a:lnTo>
                  <a:lnTo>
                    <a:pt x="397426" y="1587256"/>
                  </a:lnTo>
                  <a:lnTo>
                    <a:pt x="0" y="1934109"/>
                  </a:lnTo>
                  <a:lnTo>
                    <a:pt x="112869" y="2303369"/>
                  </a:lnTo>
                  <a:cubicBezTo>
                    <a:pt x="136843" y="2299614"/>
                    <a:pt x="157191" y="2283763"/>
                    <a:pt x="166692" y="2261432"/>
                  </a:cubicBezTo>
                  <a:cubicBezTo>
                    <a:pt x="178652" y="2235164"/>
                    <a:pt x="222861" y="2079754"/>
                    <a:pt x="239061" y="2012155"/>
                  </a:cubicBezTo>
                  <a:cubicBezTo>
                    <a:pt x="269341" y="1885813"/>
                    <a:pt x="375776" y="1694219"/>
                    <a:pt x="643603" y="1696112"/>
                  </a:cubicBezTo>
                  <a:cubicBezTo>
                    <a:pt x="878273" y="1697853"/>
                    <a:pt x="904087" y="1845238"/>
                    <a:pt x="904087" y="1845238"/>
                  </a:cubicBezTo>
                  <a:cubicBezTo>
                    <a:pt x="904087" y="1845238"/>
                    <a:pt x="1186751" y="1805799"/>
                    <a:pt x="1284481" y="1956592"/>
                  </a:cubicBezTo>
                  <a:cubicBezTo>
                    <a:pt x="1400680" y="2136074"/>
                    <a:pt x="1241861" y="2241599"/>
                    <a:pt x="1241861" y="2241599"/>
                  </a:cubicBezTo>
                  <a:cubicBezTo>
                    <a:pt x="1241861" y="2241599"/>
                    <a:pt x="1077289" y="2343111"/>
                    <a:pt x="924223" y="2442201"/>
                  </a:cubicBezTo>
                  <a:close/>
                </a:path>
              </a:pathLst>
            </a:custGeom>
            <a:solidFill>
              <a:srgbClr val="5A9DD4"/>
            </a:solidFill>
            <a:ln w="34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sz="1800"/>
            </a:p>
          </p:txBody>
        </p:sp>
      </p:grpSp>
    </p:spTree>
    <p:extLst>
      <p:ext uri="{BB962C8B-B14F-4D97-AF65-F5344CB8AC3E}">
        <p14:creationId xmlns:p14="http://schemas.microsoft.com/office/powerpoint/2010/main" val="1902003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wickel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010B2-81BB-4ADA-9F01-AAA956F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6D21A-11F4-4983-A370-836E679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3DE13A9-A98A-40F3-BCB2-6AB017CF6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458"/>
          <a:stretch/>
        </p:blipFill>
        <p:spPr>
          <a:xfrm>
            <a:off x="6509134" y="1219851"/>
            <a:ext cx="4568604" cy="403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zeich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46A65-34B6-4FEA-ADF7-A0E2311F8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58"/>
          <a:stretch/>
        </p:blipFill>
        <p:spPr>
          <a:xfrm>
            <a:off x="7132044" y="156"/>
            <a:ext cx="5059951" cy="642616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E6D2EC-9B58-4719-A039-2066229D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FC898-CE3A-48AC-8863-F06B12F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43AE0-65D7-471B-B519-464FB44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9024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zeich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FC898-CE3A-48AC-8863-F06B12F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43AE0-65D7-471B-B519-464FB44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F36AA76-3964-4417-A40A-C20B69673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58"/>
          <a:stretch/>
        </p:blipFill>
        <p:spPr>
          <a:xfrm>
            <a:off x="6708770" y="777822"/>
            <a:ext cx="4697783" cy="484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3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ier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19C07-8824-4410-9E22-84FC6C2A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Firmenname/Projektbeschrieb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497F5-500F-4F0C-80D2-C3CE537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65EBAB-152F-4060-B810-F53DB99FA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634"/>
          <a:stretch/>
        </p:blipFill>
        <p:spPr>
          <a:xfrm>
            <a:off x="6547217" y="806255"/>
            <a:ext cx="5184770" cy="43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81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bg>
      <p:bgPr>
        <a:solidFill>
          <a:srgbClr val="9E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D408F-59F5-4F6A-9BA1-478D4772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52458-BE98-4C03-92FA-5A03F5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430760D-3DA9-45DB-9B01-1A7C32ECEB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6063818" y="885493"/>
            <a:ext cx="6034398" cy="377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7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21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7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7" y="413572"/>
            <a:ext cx="11471999" cy="2769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058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7" y="793021"/>
            <a:ext cx="11473225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81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7" y="413572"/>
            <a:ext cx="11471999" cy="2769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913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7"/>
            <a:ext cx="11473200" cy="496074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929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81" y="5065723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813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9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78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6299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21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7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7" y="413572"/>
            <a:ext cx="11471999" cy="2769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3838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7" y="793021"/>
            <a:ext cx="11473225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81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7" y="413572"/>
            <a:ext cx="11471999" cy="2769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08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ier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D9CD97-F5FC-4F6D-8DA1-33463327A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634"/>
          <a:stretch/>
        </p:blipFill>
        <p:spPr>
          <a:xfrm>
            <a:off x="6018117" y="0"/>
            <a:ext cx="6173883" cy="642632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740BB2-FD58-4064-86CE-B4A9CEE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19C07-8824-4410-9E22-84FC6C2A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497F5-500F-4F0C-80D2-C3CE537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182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7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023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81" y="5065723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813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81" y="1276549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3674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522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F0A294A0-1F44-4F76-A46B-F01BC39E8D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8188"/>
            <a:ext cx="5610954" cy="4959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A2746A-6A9C-4640-9327-6E0718D52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7" y="1278185"/>
            <a:ext cx="5737225" cy="496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Objekt einfügen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62B9ADA-28D1-4733-8D6A-2CC8FED9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4F1D4-C948-4943-8C6A-F2E2688BEA5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9ED394-F5E9-402A-98CF-858A55194C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4662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75FB8CF-4C3C-BE4A-92FA-782ECFD865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58878"/>
            <a:ext cx="6096000" cy="5257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B90FE9-CE45-4E66-BCDB-FBFA408DC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9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6F185C2A-5C46-7844-B35E-74FDF511F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58878"/>
            <a:ext cx="6096000" cy="52577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CAB2F-5EE2-4752-BD83-A2F45A63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B2C3E16-F72A-41EF-B8DA-99B351358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94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69EE441-D7CD-45B2-8620-53847E688D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78419F-0C8A-46B9-86E2-8B3CAC7CB0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9627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8880"/>
            <a:ext cx="12192000" cy="5250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7332-B963-4B92-A65F-3820F6B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88DF2C-9DE5-4171-BD07-8A7C21DF37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AAA22F-D2C0-47A2-8F59-A55D10D6F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965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A68-8CD1-3D4F-8B26-F304FCD6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7BA082-252B-FF48-9995-FC293030B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4" y="0"/>
            <a:ext cx="5437186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138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Agendatitel</a:t>
            </a:r>
            <a:r>
              <a:rPr lang="de-DE" dirty="0"/>
              <a:t>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0"/>
            <a:ext cx="12192000" cy="641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26F531-F83F-4ADF-96AA-F77EE3CC8E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603E4D-2E36-4C66-9EE4-31A61ABDD7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24227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6000" cy="2701636"/>
          </a:xfrm>
          <a:solidFill>
            <a:schemeClr val="tx1">
              <a:alpha val="50000"/>
            </a:schemeClr>
          </a:solidFill>
        </p:spPr>
        <p:txBody>
          <a:bodyPr lIns="756000" rIns="450000" bIns="288000" anchor="b"/>
          <a:lstStyle>
            <a:lvl1pPr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" y="2701646"/>
            <a:ext cx="6095999" cy="37150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756000" tIns="288000" rIns="450000"/>
          <a:lstStyle>
            <a:lvl1pPr marL="0" indent="0">
              <a:buFontTx/>
              <a:buNone/>
              <a:defRPr sz="1138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B70F3-BCB8-455D-9E83-F842678D4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872A2-D551-4200-A2E3-4DD63E656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769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2F287CD4-A1AE-4FD0-A4E2-F5EF72783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9" y="152083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9BFB58E-97A2-4381-B3CE-180458F3B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9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2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B52FA5-B82B-4F11-9598-A3AB37FC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04760" indent="0">
              <a:buNone/>
              <a:defRPr sz="100"/>
            </a:lvl2pPr>
            <a:lvl3pPr marL="409521" indent="0">
              <a:buNone/>
              <a:defRPr sz="100"/>
            </a:lvl3pPr>
            <a:lvl4pPr marL="614280" indent="0">
              <a:buNone/>
              <a:defRPr sz="100"/>
            </a:lvl4pPr>
            <a:lvl5pPr marL="819041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2CC7C-A110-4D99-A1FF-0933596209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0D73-CA58-44E0-85E7-CF50590B1A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8C49666-7077-4B56-87F3-67E03EC26B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62899" y="974733"/>
            <a:ext cx="6469575" cy="4690413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3110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mmit Farb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462F7E1-941C-4193-8D5A-F9A70407BB38}"/>
              </a:ext>
            </a:extLst>
          </p:cNvPr>
          <p:cNvSpPr/>
          <p:nvPr userDrawn="1"/>
        </p:nvSpPr>
        <p:spPr>
          <a:xfrm>
            <a:off x="9753560" y="1817536"/>
            <a:ext cx="904242" cy="61594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/>
              <a:t>197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62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BAB54C-4A3F-483B-B981-CB8039025871}"/>
              </a:ext>
            </a:extLst>
          </p:cNvPr>
          <p:cNvSpPr/>
          <p:nvPr userDrawn="1"/>
        </p:nvSpPr>
        <p:spPr>
          <a:xfrm>
            <a:off x="2708392" y="1817536"/>
            <a:ext cx="904242" cy="615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167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168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169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882C23-8B4F-404B-A9B8-406519B7A6E6}"/>
              </a:ext>
            </a:extLst>
          </p:cNvPr>
          <p:cNvSpPr/>
          <p:nvPr userDrawn="1"/>
        </p:nvSpPr>
        <p:spPr>
          <a:xfrm>
            <a:off x="3882585" y="1817536"/>
            <a:ext cx="904242" cy="615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47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A4165D-BA77-4C43-BD8A-D9E46A4D6F3E}"/>
              </a:ext>
            </a:extLst>
          </p:cNvPr>
          <p:cNvSpPr/>
          <p:nvPr userDrawn="1"/>
        </p:nvSpPr>
        <p:spPr>
          <a:xfrm>
            <a:off x="10927758" y="1817536"/>
            <a:ext cx="904242" cy="6159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/>
              <a:t>232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34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E5AC8DD-92BB-4D3E-B039-52ABCC9BBA7A}"/>
              </a:ext>
            </a:extLst>
          </p:cNvPr>
          <p:cNvSpPr/>
          <p:nvPr userDrawn="1"/>
        </p:nvSpPr>
        <p:spPr>
          <a:xfrm>
            <a:off x="1534195" y="1817536"/>
            <a:ext cx="904242" cy="6159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45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41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F0FA9D-22C2-42EF-9094-1030073FAA8A}"/>
              </a:ext>
            </a:extLst>
          </p:cNvPr>
          <p:cNvSpPr/>
          <p:nvPr userDrawn="1"/>
        </p:nvSpPr>
        <p:spPr>
          <a:xfrm>
            <a:off x="360002" y="1817536"/>
            <a:ext cx="904242" cy="6159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BB6CB5-14C2-46FD-B8CC-6DCBDDFFBBE0}"/>
              </a:ext>
            </a:extLst>
          </p:cNvPr>
          <p:cNvSpPr/>
          <p:nvPr userDrawn="1"/>
        </p:nvSpPr>
        <p:spPr>
          <a:xfrm>
            <a:off x="5056781" y="1817536"/>
            <a:ext cx="904242" cy="615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178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169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000C3B-5F12-4300-9E51-A6B83DC03702}"/>
              </a:ext>
            </a:extLst>
          </p:cNvPr>
          <p:cNvSpPr/>
          <p:nvPr userDrawn="1"/>
        </p:nvSpPr>
        <p:spPr>
          <a:xfrm>
            <a:off x="6230978" y="1817536"/>
            <a:ext cx="904242" cy="615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975" dirty="0"/>
              <a:t>200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5B1724-745C-446F-BABA-8C70EE9D5A69}"/>
              </a:ext>
            </a:extLst>
          </p:cNvPr>
          <p:cNvSpPr/>
          <p:nvPr userDrawn="1"/>
        </p:nvSpPr>
        <p:spPr>
          <a:xfrm>
            <a:off x="7405170" y="1817536"/>
            <a:ext cx="904242" cy="6159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122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66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C75BE7C-552B-4E16-A06C-092E180C6CED}"/>
              </a:ext>
            </a:extLst>
          </p:cNvPr>
          <p:cNvSpPr/>
          <p:nvPr userDrawn="1"/>
        </p:nvSpPr>
        <p:spPr>
          <a:xfrm>
            <a:off x="8579368" y="1817536"/>
            <a:ext cx="904242" cy="6159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239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51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9DF46A-3547-4B7A-AC47-593B8B35061F}"/>
              </a:ext>
            </a:extLst>
          </p:cNvPr>
          <p:cNvSpPr/>
          <p:nvPr userDrawn="1"/>
        </p:nvSpPr>
        <p:spPr>
          <a:xfrm>
            <a:off x="8580590" y="4227977"/>
            <a:ext cx="904242" cy="615949"/>
          </a:xfrm>
          <a:prstGeom prst="rect">
            <a:avLst/>
          </a:prstGeom>
          <a:solidFill>
            <a:srgbClr val="FFA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160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BE70CD-D643-4512-A271-A566F9877CCA}"/>
              </a:ext>
            </a:extLst>
          </p:cNvPr>
          <p:cNvSpPr/>
          <p:nvPr userDrawn="1"/>
        </p:nvSpPr>
        <p:spPr>
          <a:xfrm>
            <a:off x="10928984" y="4227977"/>
            <a:ext cx="904242" cy="615949"/>
          </a:xfrm>
          <a:prstGeom prst="rect">
            <a:avLst/>
          </a:prstGeom>
          <a:solidFill>
            <a:srgbClr val="9A95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154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149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284DF1-94CA-4EFB-A678-C04AE3249D30}"/>
              </a:ext>
            </a:extLst>
          </p:cNvPr>
          <p:cNvSpPr/>
          <p:nvPr userDrawn="1"/>
        </p:nvSpPr>
        <p:spPr>
          <a:xfrm>
            <a:off x="9753560" y="2486984"/>
            <a:ext cx="904242" cy="295390"/>
          </a:xfrm>
          <a:prstGeom prst="rect">
            <a:avLst/>
          </a:prstGeom>
          <a:solidFill>
            <a:srgbClr val="D1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5EE4BA8-5F02-4A0A-9F7E-EB57C9C3A82B}"/>
              </a:ext>
            </a:extLst>
          </p:cNvPr>
          <p:cNvSpPr/>
          <p:nvPr userDrawn="1"/>
        </p:nvSpPr>
        <p:spPr>
          <a:xfrm>
            <a:off x="2708392" y="2486984"/>
            <a:ext cx="904242" cy="295390"/>
          </a:xfrm>
          <a:prstGeom prst="rect">
            <a:avLst/>
          </a:prstGeom>
          <a:solidFill>
            <a:srgbClr val="B9B9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CA11956-537F-4001-9866-85906E79C7A6}"/>
              </a:ext>
            </a:extLst>
          </p:cNvPr>
          <p:cNvSpPr/>
          <p:nvPr userDrawn="1"/>
        </p:nvSpPr>
        <p:spPr>
          <a:xfrm>
            <a:off x="3882585" y="2486984"/>
            <a:ext cx="904242" cy="295390"/>
          </a:xfrm>
          <a:prstGeom prst="rect">
            <a:avLst/>
          </a:prstGeom>
          <a:solidFill>
            <a:srgbClr val="335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8A5C11B-41A7-416C-AE2F-0B1933F3316C}"/>
              </a:ext>
            </a:extLst>
          </p:cNvPr>
          <p:cNvSpPr/>
          <p:nvPr userDrawn="1"/>
        </p:nvSpPr>
        <p:spPr>
          <a:xfrm>
            <a:off x="10927758" y="2486984"/>
            <a:ext cx="904242" cy="295390"/>
          </a:xfrm>
          <a:prstGeom prst="rect">
            <a:avLst/>
          </a:prstGeom>
          <a:solidFill>
            <a:srgbClr val="ED92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EA512E-FE79-47AB-8713-CEEECFBC5DED}"/>
              </a:ext>
            </a:extLst>
          </p:cNvPr>
          <p:cNvSpPr/>
          <p:nvPr userDrawn="1"/>
        </p:nvSpPr>
        <p:spPr>
          <a:xfrm>
            <a:off x="1534195" y="2486984"/>
            <a:ext cx="904242" cy="295390"/>
          </a:xfrm>
          <a:prstGeom prst="rect">
            <a:avLst/>
          </a:prstGeom>
          <a:solidFill>
            <a:srgbClr val="575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7FA95A-7EBB-4916-BE7E-4A86DE21AE05}"/>
              </a:ext>
            </a:extLst>
          </p:cNvPr>
          <p:cNvSpPr/>
          <p:nvPr userDrawn="1"/>
        </p:nvSpPr>
        <p:spPr>
          <a:xfrm>
            <a:off x="5056781" y="2486984"/>
            <a:ext cx="904242" cy="295390"/>
          </a:xfrm>
          <a:prstGeom prst="rect">
            <a:avLst/>
          </a:prstGeom>
          <a:solidFill>
            <a:srgbClr val="33C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7B4A31D-560A-48C4-85E5-067331EB201F}"/>
              </a:ext>
            </a:extLst>
          </p:cNvPr>
          <p:cNvSpPr/>
          <p:nvPr userDrawn="1"/>
        </p:nvSpPr>
        <p:spPr>
          <a:xfrm>
            <a:off x="6230978" y="2486984"/>
            <a:ext cx="904242" cy="295390"/>
          </a:xfrm>
          <a:prstGeom prst="rect">
            <a:avLst/>
          </a:prstGeom>
          <a:solidFill>
            <a:srgbClr val="3392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FDE5E7A-5A53-4D5B-A11B-5F59A2404F76}"/>
              </a:ext>
            </a:extLst>
          </p:cNvPr>
          <p:cNvSpPr/>
          <p:nvPr userDrawn="1"/>
        </p:nvSpPr>
        <p:spPr>
          <a:xfrm>
            <a:off x="7405170" y="2486984"/>
            <a:ext cx="904242" cy="295390"/>
          </a:xfrm>
          <a:prstGeom prst="rect">
            <a:avLst/>
          </a:prstGeom>
          <a:solidFill>
            <a:srgbClr val="9568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08EE8AA-452A-4E23-BD5A-F582C98E2CBC}"/>
              </a:ext>
            </a:extLst>
          </p:cNvPr>
          <p:cNvSpPr/>
          <p:nvPr userDrawn="1"/>
        </p:nvSpPr>
        <p:spPr>
          <a:xfrm>
            <a:off x="8579368" y="2486984"/>
            <a:ext cx="904242" cy="295390"/>
          </a:xfrm>
          <a:prstGeom prst="rect">
            <a:avLst/>
          </a:prstGeom>
          <a:solidFill>
            <a:srgbClr val="F25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146DB6-74F5-46C4-AFD6-190E8ECD5B0A}"/>
              </a:ext>
            </a:extLst>
          </p:cNvPr>
          <p:cNvSpPr/>
          <p:nvPr userDrawn="1"/>
        </p:nvSpPr>
        <p:spPr>
          <a:xfrm>
            <a:off x="9753560" y="2831476"/>
            <a:ext cx="904242" cy="295390"/>
          </a:xfrm>
          <a:prstGeom prst="rect">
            <a:avLst/>
          </a:prstGeom>
          <a:solidFill>
            <a:srgbClr val="DC66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AEF7135-0F7F-4C6E-97E3-862B36C69341}"/>
              </a:ext>
            </a:extLst>
          </p:cNvPr>
          <p:cNvSpPr/>
          <p:nvPr userDrawn="1"/>
        </p:nvSpPr>
        <p:spPr>
          <a:xfrm>
            <a:off x="2708392" y="2831476"/>
            <a:ext cx="904242" cy="295390"/>
          </a:xfrm>
          <a:prstGeom prst="rect">
            <a:avLst/>
          </a:prstGeom>
          <a:solidFill>
            <a:srgbClr val="CACB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6B1BA0B-610B-4DC7-B3A3-8505CD909E58}"/>
              </a:ext>
            </a:extLst>
          </p:cNvPr>
          <p:cNvSpPr/>
          <p:nvPr userDrawn="1"/>
        </p:nvSpPr>
        <p:spPr>
          <a:xfrm>
            <a:off x="3882585" y="2831476"/>
            <a:ext cx="904242" cy="295390"/>
          </a:xfrm>
          <a:prstGeom prst="rect">
            <a:avLst/>
          </a:prstGeom>
          <a:solidFill>
            <a:srgbClr val="66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0A2B2AF-3761-4127-9204-09B646D20640}"/>
              </a:ext>
            </a:extLst>
          </p:cNvPr>
          <p:cNvSpPr/>
          <p:nvPr userDrawn="1"/>
        </p:nvSpPr>
        <p:spPr>
          <a:xfrm>
            <a:off x="10927758" y="2831476"/>
            <a:ext cx="904242" cy="295390"/>
          </a:xfrm>
          <a:prstGeom prst="rect">
            <a:avLst/>
          </a:prstGeom>
          <a:solidFill>
            <a:srgbClr val="F1A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48F07F5-75F2-4C20-8068-1BB4BA5B1C0C}"/>
              </a:ext>
            </a:extLst>
          </p:cNvPr>
          <p:cNvSpPr/>
          <p:nvPr userDrawn="1"/>
        </p:nvSpPr>
        <p:spPr>
          <a:xfrm>
            <a:off x="1534195" y="2831476"/>
            <a:ext cx="904242" cy="295390"/>
          </a:xfrm>
          <a:prstGeom prst="rect">
            <a:avLst/>
          </a:prstGeom>
          <a:solidFill>
            <a:srgbClr val="817F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F08D00E-9199-4116-8D5D-814662E0C69C}"/>
              </a:ext>
            </a:extLst>
          </p:cNvPr>
          <p:cNvSpPr/>
          <p:nvPr userDrawn="1"/>
        </p:nvSpPr>
        <p:spPr>
          <a:xfrm>
            <a:off x="5056781" y="2831476"/>
            <a:ext cx="904242" cy="295390"/>
          </a:xfrm>
          <a:prstGeom prst="rect">
            <a:avLst/>
          </a:prstGeom>
          <a:solidFill>
            <a:srgbClr val="66D1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EDDE20F-1EEB-4BC4-825D-BDCE14A8DB3D}"/>
              </a:ext>
            </a:extLst>
          </p:cNvPr>
          <p:cNvSpPr/>
          <p:nvPr userDrawn="1"/>
        </p:nvSpPr>
        <p:spPr>
          <a:xfrm>
            <a:off x="6230978" y="2831476"/>
            <a:ext cx="904242" cy="295390"/>
          </a:xfrm>
          <a:prstGeom prst="rect">
            <a:avLst/>
          </a:prstGeom>
          <a:solidFill>
            <a:srgbClr val="66A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8780D22-F103-40D4-886D-C1AB52679599}"/>
              </a:ext>
            </a:extLst>
          </p:cNvPr>
          <p:cNvSpPr/>
          <p:nvPr userDrawn="1"/>
        </p:nvSpPr>
        <p:spPr>
          <a:xfrm>
            <a:off x="7405170" y="2831476"/>
            <a:ext cx="904242" cy="295390"/>
          </a:xfrm>
          <a:prstGeom prst="rect">
            <a:avLst/>
          </a:prstGeom>
          <a:solidFill>
            <a:srgbClr val="AF8E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6223EF2-F2F1-4647-9892-55084ABE704C}"/>
              </a:ext>
            </a:extLst>
          </p:cNvPr>
          <p:cNvSpPr/>
          <p:nvPr userDrawn="1"/>
        </p:nvSpPr>
        <p:spPr>
          <a:xfrm>
            <a:off x="8579368" y="2831476"/>
            <a:ext cx="904242" cy="295390"/>
          </a:xfrm>
          <a:prstGeom prst="rect">
            <a:avLst/>
          </a:prstGeom>
          <a:solidFill>
            <a:srgbClr val="F58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883C5A1-D7FC-4C72-B800-6C9F7E377F91}"/>
              </a:ext>
            </a:extLst>
          </p:cNvPr>
          <p:cNvSpPr/>
          <p:nvPr userDrawn="1"/>
        </p:nvSpPr>
        <p:spPr>
          <a:xfrm>
            <a:off x="9753560" y="3175969"/>
            <a:ext cx="904242" cy="295390"/>
          </a:xfrm>
          <a:prstGeom prst="rect">
            <a:avLst/>
          </a:prstGeom>
          <a:solidFill>
            <a:srgbClr val="E899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1230B9-0CF0-4BD1-936E-038C65420AD3}"/>
              </a:ext>
            </a:extLst>
          </p:cNvPr>
          <p:cNvSpPr/>
          <p:nvPr userDrawn="1"/>
        </p:nvSpPr>
        <p:spPr>
          <a:xfrm>
            <a:off x="2708392" y="3175969"/>
            <a:ext cx="904242" cy="295390"/>
          </a:xfrm>
          <a:prstGeom prst="rect">
            <a:avLst/>
          </a:prstGeom>
          <a:solidFill>
            <a:srgbClr val="DCD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D10CD3F-54E8-4542-AA01-B9FE0AF50BC8}"/>
              </a:ext>
            </a:extLst>
          </p:cNvPr>
          <p:cNvSpPr/>
          <p:nvPr userDrawn="1"/>
        </p:nvSpPr>
        <p:spPr>
          <a:xfrm>
            <a:off x="3882585" y="3175969"/>
            <a:ext cx="904242" cy="295390"/>
          </a:xfrm>
          <a:prstGeom prst="rect">
            <a:avLst/>
          </a:prstGeom>
          <a:solidFill>
            <a:srgbClr val="99AC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7CD5C98-5666-4211-BAEE-0A29640043E1}"/>
              </a:ext>
            </a:extLst>
          </p:cNvPr>
          <p:cNvSpPr/>
          <p:nvPr userDrawn="1"/>
        </p:nvSpPr>
        <p:spPr>
          <a:xfrm>
            <a:off x="10927758" y="3175969"/>
            <a:ext cx="904242" cy="295390"/>
          </a:xfrm>
          <a:prstGeom prst="rect">
            <a:avLst/>
          </a:prstGeom>
          <a:solidFill>
            <a:srgbClr val="F6C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6E56F9E-0EF3-4CC2-9DB5-23D3792CDF2F}"/>
              </a:ext>
            </a:extLst>
          </p:cNvPr>
          <p:cNvSpPr/>
          <p:nvPr userDrawn="1"/>
        </p:nvSpPr>
        <p:spPr>
          <a:xfrm>
            <a:off x="1534195" y="3175969"/>
            <a:ext cx="904242" cy="295390"/>
          </a:xfrm>
          <a:prstGeom prst="rect">
            <a:avLst/>
          </a:prstGeom>
          <a:solidFill>
            <a:srgbClr val="ABA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D3BADCE-B7CA-435B-B4B3-AF1EDBCC8156}"/>
              </a:ext>
            </a:extLst>
          </p:cNvPr>
          <p:cNvSpPr/>
          <p:nvPr userDrawn="1"/>
        </p:nvSpPr>
        <p:spPr>
          <a:xfrm>
            <a:off x="5056781" y="3175969"/>
            <a:ext cx="904242" cy="295390"/>
          </a:xfrm>
          <a:prstGeom prst="rect">
            <a:avLst/>
          </a:prstGeom>
          <a:solidFill>
            <a:srgbClr val="99E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EB48A-BDC6-489C-BEC6-8C58EFDD01A9}"/>
              </a:ext>
            </a:extLst>
          </p:cNvPr>
          <p:cNvSpPr/>
          <p:nvPr userDrawn="1"/>
        </p:nvSpPr>
        <p:spPr>
          <a:xfrm>
            <a:off x="6230978" y="3175969"/>
            <a:ext cx="904242" cy="295390"/>
          </a:xfrm>
          <a:prstGeom prst="rect">
            <a:avLst/>
          </a:prstGeom>
          <a:solidFill>
            <a:srgbClr val="99C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FE7F33B-EAAB-4FF3-B491-141FF256F33A}"/>
              </a:ext>
            </a:extLst>
          </p:cNvPr>
          <p:cNvSpPr/>
          <p:nvPr userDrawn="1"/>
        </p:nvSpPr>
        <p:spPr>
          <a:xfrm>
            <a:off x="7405170" y="3175969"/>
            <a:ext cx="904242" cy="295390"/>
          </a:xfrm>
          <a:prstGeom prst="rect">
            <a:avLst/>
          </a:prstGeom>
          <a:solidFill>
            <a:srgbClr val="CAB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A369244-D58A-4663-B6DC-2138A87C874B}"/>
              </a:ext>
            </a:extLst>
          </p:cNvPr>
          <p:cNvSpPr/>
          <p:nvPr userDrawn="1"/>
        </p:nvSpPr>
        <p:spPr>
          <a:xfrm>
            <a:off x="8579368" y="3175969"/>
            <a:ext cx="904242" cy="295390"/>
          </a:xfrm>
          <a:prstGeom prst="rect">
            <a:avLst/>
          </a:prstGeom>
          <a:solidFill>
            <a:srgbClr val="F9A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AC2931A-70C0-4129-ACBB-66DA0136E7DE}"/>
              </a:ext>
            </a:extLst>
          </p:cNvPr>
          <p:cNvSpPr/>
          <p:nvPr userDrawn="1"/>
        </p:nvSpPr>
        <p:spPr>
          <a:xfrm>
            <a:off x="9753560" y="3520463"/>
            <a:ext cx="904242" cy="295390"/>
          </a:xfrm>
          <a:prstGeom prst="rect">
            <a:avLst/>
          </a:prstGeom>
          <a:solidFill>
            <a:srgbClr val="F3CC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AAC143E-3CB8-4CDF-A737-A9999F7B8D44}"/>
              </a:ext>
            </a:extLst>
          </p:cNvPr>
          <p:cNvSpPr/>
          <p:nvPr userDrawn="1"/>
        </p:nvSpPr>
        <p:spPr>
          <a:xfrm>
            <a:off x="2708392" y="3520463"/>
            <a:ext cx="904242" cy="295390"/>
          </a:xfrm>
          <a:prstGeom prst="rect">
            <a:avLst/>
          </a:prstGeom>
          <a:solidFill>
            <a:srgbClr val="ED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9F7BF8-F6D4-4DF4-B2A1-A0A7E88E9DCF}"/>
              </a:ext>
            </a:extLst>
          </p:cNvPr>
          <p:cNvSpPr/>
          <p:nvPr userDrawn="1"/>
        </p:nvSpPr>
        <p:spPr>
          <a:xfrm>
            <a:off x="3882585" y="3520463"/>
            <a:ext cx="904242" cy="295390"/>
          </a:xfrm>
          <a:prstGeom prst="rect">
            <a:avLst/>
          </a:prstGeom>
          <a:solidFill>
            <a:srgbClr val="CCD5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7CEE620-CB9B-4EB2-92A1-384C9847D6BF}"/>
              </a:ext>
            </a:extLst>
          </p:cNvPr>
          <p:cNvSpPr/>
          <p:nvPr userDrawn="1"/>
        </p:nvSpPr>
        <p:spPr>
          <a:xfrm>
            <a:off x="10927758" y="3520463"/>
            <a:ext cx="904242" cy="295390"/>
          </a:xfrm>
          <a:prstGeom prst="rect">
            <a:avLst/>
          </a:prstGeom>
          <a:solidFill>
            <a:srgbClr val="FAE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4E46978-C15A-4505-BC5D-BAA1DFAEA1B6}"/>
              </a:ext>
            </a:extLst>
          </p:cNvPr>
          <p:cNvSpPr/>
          <p:nvPr userDrawn="1"/>
        </p:nvSpPr>
        <p:spPr>
          <a:xfrm>
            <a:off x="1534195" y="3520463"/>
            <a:ext cx="904242" cy="295390"/>
          </a:xfrm>
          <a:prstGeom prst="rect">
            <a:avLst/>
          </a:prstGeom>
          <a:solidFill>
            <a:srgbClr val="D5D4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79CBDDD-4531-4E22-86CC-CE3C03923CDE}"/>
              </a:ext>
            </a:extLst>
          </p:cNvPr>
          <p:cNvSpPr/>
          <p:nvPr userDrawn="1"/>
        </p:nvSpPr>
        <p:spPr>
          <a:xfrm>
            <a:off x="5056781" y="3520463"/>
            <a:ext cx="904242" cy="295390"/>
          </a:xfrm>
          <a:prstGeom prst="rect">
            <a:avLst/>
          </a:prstGeom>
          <a:solidFill>
            <a:srgbClr val="CCF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EBDB18A-E8A2-4FE4-BE0B-9CD22CEC7CE0}"/>
              </a:ext>
            </a:extLst>
          </p:cNvPr>
          <p:cNvSpPr/>
          <p:nvPr userDrawn="1"/>
        </p:nvSpPr>
        <p:spPr>
          <a:xfrm>
            <a:off x="6230978" y="3520463"/>
            <a:ext cx="904242" cy="295390"/>
          </a:xfrm>
          <a:prstGeom prst="rect">
            <a:avLst/>
          </a:prstGeom>
          <a:solidFill>
            <a:srgbClr val="CCE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0A4F422-9EBE-44EB-A45E-98218622994E}"/>
              </a:ext>
            </a:extLst>
          </p:cNvPr>
          <p:cNvSpPr/>
          <p:nvPr userDrawn="1"/>
        </p:nvSpPr>
        <p:spPr>
          <a:xfrm>
            <a:off x="7405170" y="3520463"/>
            <a:ext cx="904242" cy="295390"/>
          </a:xfrm>
          <a:prstGeom prst="rect">
            <a:avLst/>
          </a:prstGeom>
          <a:solidFill>
            <a:srgbClr val="E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A9B9A64-C71C-4809-848F-B33C68630AC0}"/>
              </a:ext>
            </a:extLst>
          </p:cNvPr>
          <p:cNvSpPr/>
          <p:nvPr userDrawn="1"/>
        </p:nvSpPr>
        <p:spPr>
          <a:xfrm>
            <a:off x="8579368" y="3520463"/>
            <a:ext cx="904242" cy="295390"/>
          </a:xfrm>
          <a:prstGeom prst="rect">
            <a:avLst/>
          </a:prstGeom>
          <a:solidFill>
            <a:srgbClr val="FCD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>
              <a:solidFill>
                <a:schemeClr val="bg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B6D96794-1ECF-4032-9409-798FECFBC3E9}"/>
              </a:ext>
            </a:extLst>
          </p:cNvPr>
          <p:cNvSpPr/>
          <p:nvPr userDrawn="1"/>
        </p:nvSpPr>
        <p:spPr>
          <a:xfrm>
            <a:off x="10928984" y="4904688"/>
            <a:ext cx="904242" cy="295390"/>
          </a:xfrm>
          <a:prstGeom prst="rect">
            <a:avLst/>
          </a:prstGeom>
          <a:solidFill>
            <a:srgbClr val="AEA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A9002B9-C594-425D-8CBE-BE2F8A9D9C9C}"/>
              </a:ext>
            </a:extLst>
          </p:cNvPr>
          <p:cNvSpPr/>
          <p:nvPr userDrawn="1"/>
        </p:nvSpPr>
        <p:spPr>
          <a:xfrm>
            <a:off x="8580590" y="4904688"/>
            <a:ext cx="904242" cy="295390"/>
          </a:xfrm>
          <a:prstGeom prst="rect">
            <a:avLst/>
          </a:prstGeom>
          <a:solidFill>
            <a:srgbClr val="FFB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AA9641C-42CB-4C1E-9483-3E0320E60316}"/>
              </a:ext>
            </a:extLst>
          </p:cNvPr>
          <p:cNvSpPr/>
          <p:nvPr userDrawn="1"/>
        </p:nvSpPr>
        <p:spPr>
          <a:xfrm>
            <a:off x="10928984" y="5250424"/>
            <a:ext cx="904242" cy="295390"/>
          </a:xfrm>
          <a:prstGeom prst="rect">
            <a:avLst/>
          </a:prstGeom>
          <a:solidFill>
            <a:srgbClr val="C2B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683861D2-ABA2-4BE3-AD46-2FBAA7A271CF}"/>
              </a:ext>
            </a:extLst>
          </p:cNvPr>
          <p:cNvSpPr/>
          <p:nvPr userDrawn="1"/>
        </p:nvSpPr>
        <p:spPr>
          <a:xfrm>
            <a:off x="8580590" y="5250424"/>
            <a:ext cx="904242" cy="295390"/>
          </a:xfrm>
          <a:prstGeom prst="rect">
            <a:avLst/>
          </a:prstGeom>
          <a:solidFill>
            <a:srgbClr val="FFC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B3227351-328F-4431-A798-951262E23BF6}"/>
              </a:ext>
            </a:extLst>
          </p:cNvPr>
          <p:cNvSpPr/>
          <p:nvPr userDrawn="1"/>
        </p:nvSpPr>
        <p:spPr>
          <a:xfrm>
            <a:off x="10928984" y="5596161"/>
            <a:ext cx="904242" cy="295390"/>
          </a:xfrm>
          <a:prstGeom prst="rect">
            <a:avLst/>
          </a:prstGeom>
          <a:solidFill>
            <a:srgbClr val="D7D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7D21007-5972-48DA-AA92-5D61558E68C5}"/>
              </a:ext>
            </a:extLst>
          </p:cNvPr>
          <p:cNvSpPr/>
          <p:nvPr userDrawn="1"/>
        </p:nvSpPr>
        <p:spPr>
          <a:xfrm>
            <a:off x="8580590" y="5596161"/>
            <a:ext cx="904242" cy="295390"/>
          </a:xfrm>
          <a:prstGeom prst="rect">
            <a:avLst/>
          </a:prstGeom>
          <a:solidFill>
            <a:srgbClr val="FF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1933CD8-3429-4D9E-8295-1C1CD46FC63B}"/>
              </a:ext>
            </a:extLst>
          </p:cNvPr>
          <p:cNvSpPr/>
          <p:nvPr userDrawn="1"/>
        </p:nvSpPr>
        <p:spPr>
          <a:xfrm>
            <a:off x="10928984" y="5941898"/>
            <a:ext cx="904242" cy="295390"/>
          </a:xfrm>
          <a:prstGeom prst="rect">
            <a:avLst/>
          </a:prstGeom>
          <a:solidFill>
            <a:srgbClr val="EBE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7B5505D-4DF3-4336-8628-BC6471DA1239}"/>
              </a:ext>
            </a:extLst>
          </p:cNvPr>
          <p:cNvSpPr/>
          <p:nvPr userDrawn="1"/>
        </p:nvSpPr>
        <p:spPr>
          <a:xfrm>
            <a:off x="8580590" y="5941898"/>
            <a:ext cx="904242" cy="295390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106" name="Titel 4">
            <a:extLst>
              <a:ext uri="{FF2B5EF4-FFF2-40B4-BE49-F238E27FC236}">
                <a16:creationId xmlns:a16="http://schemas.microsoft.com/office/drawing/2014/main" id="{9564B890-E446-46D3-A3B5-F9EE611F9F53}"/>
              </a:ext>
            </a:extLst>
          </p:cNvPr>
          <p:cNvSpPr txBox="1">
            <a:spLocks/>
          </p:cNvSpPr>
          <p:nvPr userDrawn="1"/>
        </p:nvSpPr>
        <p:spPr>
          <a:xfrm>
            <a:off x="360001" y="413565"/>
            <a:ext cx="9312918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950"/>
              <a:t>Farben</a:t>
            </a:r>
            <a:endParaRPr lang="de-DE" sz="1950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0840C-009B-4D7A-AF61-3DBDA9A589D9}"/>
              </a:ext>
            </a:extLst>
          </p:cNvPr>
          <p:cNvSpPr/>
          <p:nvPr userDrawn="1"/>
        </p:nvSpPr>
        <p:spPr>
          <a:xfrm>
            <a:off x="9753560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Fuchsia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6A56DE7-E726-4341-BE55-B12F2F67DABC}"/>
              </a:ext>
            </a:extLst>
          </p:cNvPr>
          <p:cNvSpPr/>
          <p:nvPr userDrawn="1"/>
        </p:nvSpPr>
        <p:spPr>
          <a:xfrm>
            <a:off x="2708392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Grau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398616C-A2F8-4DDA-837B-9119339A25DE}"/>
              </a:ext>
            </a:extLst>
          </p:cNvPr>
          <p:cNvSpPr/>
          <p:nvPr userDrawn="1"/>
        </p:nvSpPr>
        <p:spPr>
          <a:xfrm>
            <a:off x="3882585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E704CE0-1D44-44B7-8F3F-5441BE87E09B}"/>
              </a:ext>
            </a:extLst>
          </p:cNvPr>
          <p:cNvSpPr/>
          <p:nvPr userDrawn="1"/>
        </p:nvSpPr>
        <p:spPr>
          <a:xfrm>
            <a:off x="10927758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0775D42-9918-4388-AF3D-EFFF5D5E6FDC}"/>
              </a:ext>
            </a:extLst>
          </p:cNvPr>
          <p:cNvSpPr/>
          <p:nvPr userDrawn="1"/>
        </p:nvSpPr>
        <p:spPr>
          <a:xfrm>
            <a:off x="1534195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Schwarz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D9D0694-C296-4A38-8B73-DAC8EE7B2DB3}"/>
              </a:ext>
            </a:extLst>
          </p:cNvPr>
          <p:cNvSpPr/>
          <p:nvPr userDrawn="1"/>
        </p:nvSpPr>
        <p:spPr>
          <a:xfrm>
            <a:off x="360002" y="1606497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Weiß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12A2420-0A2A-4660-8CDC-AB8ADB0A202D}"/>
              </a:ext>
            </a:extLst>
          </p:cNvPr>
          <p:cNvSpPr/>
          <p:nvPr userDrawn="1"/>
        </p:nvSpPr>
        <p:spPr>
          <a:xfrm>
            <a:off x="5056781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AAEE60E-A37F-4E60-9ED0-9EB96DD6D493}"/>
              </a:ext>
            </a:extLst>
          </p:cNvPr>
          <p:cNvSpPr/>
          <p:nvPr userDrawn="1"/>
        </p:nvSpPr>
        <p:spPr>
          <a:xfrm>
            <a:off x="6230978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Cyan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30849E2-2FB2-4EA7-B21C-B605D8939D97}"/>
              </a:ext>
            </a:extLst>
          </p:cNvPr>
          <p:cNvSpPr/>
          <p:nvPr userDrawn="1"/>
        </p:nvSpPr>
        <p:spPr>
          <a:xfrm>
            <a:off x="7405170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Violett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BA24B91-98AA-4FBD-B10A-B3129DDE0AC7}"/>
              </a:ext>
            </a:extLst>
          </p:cNvPr>
          <p:cNvSpPr/>
          <p:nvPr userDrawn="1"/>
        </p:nvSpPr>
        <p:spPr>
          <a:xfrm>
            <a:off x="8579368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9F69669-DF34-4C71-AE63-1F48A8922E35}"/>
              </a:ext>
            </a:extLst>
          </p:cNvPr>
          <p:cNvSpPr/>
          <p:nvPr userDrawn="1"/>
        </p:nvSpPr>
        <p:spPr>
          <a:xfrm>
            <a:off x="8580590" y="4016938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Beige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28EC81E-F269-4D72-92C4-CFC45E3140D3}"/>
              </a:ext>
            </a:extLst>
          </p:cNvPr>
          <p:cNvSpPr/>
          <p:nvPr userDrawn="1"/>
        </p:nvSpPr>
        <p:spPr>
          <a:xfrm>
            <a:off x="10928984" y="4016938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Grün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AFF6F42-0288-489E-A6E0-27FE59DC09E3}"/>
              </a:ext>
            </a:extLst>
          </p:cNvPr>
          <p:cNvSpPr/>
          <p:nvPr userDrawn="1"/>
        </p:nvSpPr>
        <p:spPr>
          <a:xfrm>
            <a:off x="9754792" y="4227977"/>
            <a:ext cx="904242" cy="615949"/>
          </a:xfrm>
          <a:prstGeom prst="rect">
            <a:avLst/>
          </a:prstGeom>
          <a:solidFill>
            <a:srgbClr val="9E2B2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158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43</a:t>
            </a:r>
          </a:p>
          <a:p>
            <a:pPr algn="ctr">
              <a:lnSpc>
                <a:spcPct val="95000"/>
              </a:lnSpc>
            </a:pPr>
            <a:r>
              <a:rPr lang="de-DE" sz="975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089A703-C3F8-4853-8DAD-ECB0F846940E}"/>
              </a:ext>
            </a:extLst>
          </p:cNvPr>
          <p:cNvSpPr/>
          <p:nvPr userDrawn="1"/>
        </p:nvSpPr>
        <p:spPr>
          <a:xfrm>
            <a:off x="9754792" y="4904688"/>
            <a:ext cx="904242" cy="295390"/>
          </a:xfrm>
          <a:prstGeom prst="rect">
            <a:avLst/>
          </a:prstGeom>
          <a:solidFill>
            <a:srgbClr val="B15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52283F2-7B0F-481D-9A61-9CAB1DBA7771}"/>
              </a:ext>
            </a:extLst>
          </p:cNvPr>
          <p:cNvSpPr/>
          <p:nvPr userDrawn="1"/>
        </p:nvSpPr>
        <p:spPr>
          <a:xfrm>
            <a:off x="9754792" y="5250424"/>
            <a:ext cx="904242" cy="295390"/>
          </a:xfrm>
          <a:prstGeom prst="rect">
            <a:avLst/>
          </a:prstGeom>
          <a:solidFill>
            <a:srgbClr val="C58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87D57E-7ED7-44B8-9F25-FD8B486F9AF8}"/>
              </a:ext>
            </a:extLst>
          </p:cNvPr>
          <p:cNvSpPr/>
          <p:nvPr userDrawn="1"/>
        </p:nvSpPr>
        <p:spPr>
          <a:xfrm>
            <a:off x="9754792" y="5596161"/>
            <a:ext cx="904242" cy="295390"/>
          </a:xfrm>
          <a:prstGeom prst="rect">
            <a:avLst/>
          </a:prstGeom>
          <a:solidFill>
            <a:srgbClr val="D8A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3A99602-7C47-4655-A012-CCC73EC08BEB}"/>
              </a:ext>
            </a:extLst>
          </p:cNvPr>
          <p:cNvSpPr/>
          <p:nvPr userDrawn="1"/>
        </p:nvSpPr>
        <p:spPr>
          <a:xfrm>
            <a:off x="9754792" y="5941898"/>
            <a:ext cx="904242" cy="295390"/>
          </a:xfrm>
          <a:prstGeom prst="rect">
            <a:avLst/>
          </a:prstGeom>
          <a:solidFill>
            <a:srgbClr val="EC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75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25DA56A-307A-42E7-8E0E-05EC1216B668}"/>
              </a:ext>
            </a:extLst>
          </p:cNvPr>
          <p:cNvSpPr/>
          <p:nvPr userDrawn="1"/>
        </p:nvSpPr>
        <p:spPr>
          <a:xfrm>
            <a:off x="9754792" y="4016938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Bordeaux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2C847B-FF9E-4D36-925E-B5D5822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9F35F-DB07-43B6-A02A-DBC757A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97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bg>
      <p:bgPr>
        <a:solidFill>
          <a:srgbClr val="9E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80EEB-498A-4FBC-AE0E-9724F505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5729928" y="942568"/>
            <a:ext cx="6462072" cy="497286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082E66-AAA6-4AA8-A0EC-EBB0B342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D408F-59F5-4F6A-9BA1-478D4772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52458-BE98-4C03-92FA-5A03F5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5195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41460-E8FF-4D46-B9E7-199053D55A0D}" type="datetimeFigureOut">
              <a:rPr lang="de-CH" smtClean="0"/>
              <a:t>11.01.2024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5F694-3CE9-4602-91D9-AF5484273CD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88675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9CC3BDE-2AFB-4F78-AC7A-59A53ACC7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520827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4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2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 und Ort</a:t>
            </a:r>
          </a:p>
          <a:p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9489A4-F51B-4CD7-B6CF-1FE98C0E43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1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414B6-F6B6-49EA-BF01-449F18475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04750" indent="0">
              <a:buNone/>
              <a:defRPr sz="100"/>
            </a:lvl2pPr>
            <a:lvl3pPr marL="409500" indent="0">
              <a:buNone/>
              <a:defRPr sz="100"/>
            </a:lvl3pPr>
            <a:lvl4pPr marL="614250" indent="0">
              <a:buNone/>
              <a:defRPr sz="100"/>
            </a:lvl4pPr>
            <a:lvl5pPr marL="819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641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ors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C8B9E-2F30-43BF-8C5E-582BA7FCC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14" t="3455" b="19805"/>
          <a:stretch/>
        </p:blipFill>
        <p:spPr>
          <a:xfrm>
            <a:off x="5784275" y="967509"/>
            <a:ext cx="6407726" cy="4922982"/>
          </a:xfrm>
          <a:prstGeom prst="rect">
            <a:avLst/>
          </a:prstGeom>
          <a:solidFill>
            <a:srgbClr val="00B2A9"/>
          </a:solidFill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B2AB6-ACB5-43FD-B956-C8FB8221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A2E3-F790-45EB-BAF6-F885633D1BAB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75605-3DBA-4B37-9A32-E4AD8BD0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CABE4-B41D-43E9-A1CE-44E547F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915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wickel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C96BC-E303-4B5C-AD30-18914FA5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458"/>
          <a:stretch/>
        </p:blipFill>
        <p:spPr>
          <a:xfrm>
            <a:off x="6274677" y="0"/>
            <a:ext cx="5916229" cy="642841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488C6-DE08-4273-BC0E-88D110CC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2F33-8D61-45C9-A5AE-D00115A0F3DF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010B2-81BB-4ADA-9F01-AAA956F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6D21A-11F4-4983-A370-836E679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5156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zeich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46A65-34B6-4FEA-ADF7-A0E2311F8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58"/>
          <a:stretch/>
        </p:blipFill>
        <p:spPr>
          <a:xfrm>
            <a:off x="7132044" y="158"/>
            <a:ext cx="5059951" cy="642616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E6D2EC-9B58-4719-A039-2066229D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8F34-BFAF-45BB-B32B-E53E14ADC6C7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FC898-CE3A-48AC-8863-F06B12F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43AE0-65D7-471B-B519-464FB44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0782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ier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D9CD97-F5FC-4F6D-8DA1-33463327A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634"/>
          <a:stretch/>
        </p:blipFill>
        <p:spPr>
          <a:xfrm>
            <a:off x="6018117" y="2"/>
            <a:ext cx="6173883" cy="642632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740BB2-FD58-4064-86CE-B4A9CEE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04E-1DB1-467A-A6AC-09B477332B3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19C07-8824-4410-9E22-84FC6C2A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497F5-500F-4F0C-80D2-C3CE537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1524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bg>
      <p:bgPr>
        <a:solidFill>
          <a:srgbClr val="9E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016001"/>
            <a:ext cx="5437186" cy="2413000"/>
          </a:xfrm>
        </p:spPr>
        <p:txBody>
          <a:bodyPr anchor="b"/>
          <a:lstStyle>
            <a:lvl1pPr>
              <a:defRPr sz="195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80EEB-498A-4FBC-AE0E-9724F505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5729927" y="942568"/>
            <a:ext cx="6462073" cy="497286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082E66-AAA6-4AA8-A0EC-EBB0B342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5960-3635-4986-8644-CFFCD3FD7796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D408F-59F5-4F6A-9BA1-478D4772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52458-BE98-4C03-92FA-5A03F5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75089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21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9" y="1276541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413566"/>
            <a:ext cx="11471999" cy="270074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4EE9F-D882-4CBC-A140-D81223FC4B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8DB690-4F99-4F2B-867C-755A2CE31E6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9510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2" y="793021"/>
            <a:ext cx="11473225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9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79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31"/>
            </a:lvl1pPr>
            <a:lvl2pPr>
              <a:defRPr sz="731"/>
            </a:lvl2pPr>
            <a:lvl3pPr>
              <a:defRPr sz="731"/>
            </a:lvl3pPr>
            <a:lvl4pPr>
              <a:defRPr sz="731"/>
            </a:lvl4pPr>
            <a:lvl5pPr>
              <a:defRPr sz="731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413566"/>
            <a:ext cx="11471999" cy="270074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621BA-E91C-440C-BF27-57BB87E42D3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BE944B-C911-4D9F-9A22-3494781208D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6138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9" y="1276541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C79BD2-FBC8-4916-8AA8-4AB7CF0025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DFA047-B5DD-41D8-B8CA-D1174850C6C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4EE9F-D882-4CBC-A140-D81223FC4B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044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79" y="5065715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813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9" y="1276541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BB287-8CDE-4B25-8A99-234619465F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3274D00-8594-4151-BDC7-85B6DF18BC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2336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93C15-B0F6-421C-B5CC-AF1D704FCB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59B9A-D6FF-45DD-A99C-360D09D8A118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86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F0A294A0-1F44-4F76-A46B-F01BC39E8D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8187"/>
            <a:ext cx="5610954" cy="4959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A2746A-6A9C-4640-9327-6E0718D52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2" y="1278185"/>
            <a:ext cx="5737225" cy="496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Objekt einfügen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62B9ADA-28D1-4733-8D6A-2CC8FED9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F217EC-0FDF-478A-8610-4D3B0E7C19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651C305-CCB7-44C2-8823-B1325DF2834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4F1D4-C948-4943-8C6A-F2E2688BEA5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9ED394-F5E9-402A-98CF-858A55194C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012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75FB8CF-4C3C-BE4A-92FA-782ECFD865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58877"/>
            <a:ext cx="6096000" cy="5257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B90FE9-CE45-4E66-BCDB-FBFA408DC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4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6F185C2A-5C46-7844-B35E-74FDF511F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58877"/>
            <a:ext cx="6096000" cy="52577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CAB2F-5EE2-4752-BD83-A2F45A63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B2C3E16-F72A-41EF-B8DA-99B351358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89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0E07EC8-FB74-473B-975C-BB7FC2D4024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915877C-5B97-4FDA-A7F1-F250861C7FE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69EE441-D7CD-45B2-8620-53847E688D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78419F-0C8A-46B9-86E2-8B3CAC7CB0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6672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8877"/>
            <a:ext cx="12192000" cy="5250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7332-B963-4B92-A65F-3820F6B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5AD27-48E6-4CCC-9A1D-DBF2DC90B8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C2B83CE-7A61-4825-8D34-6CD5F9F01F1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88DF2C-9DE5-4171-BD07-8A7C21DF37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AAA22F-D2C0-47A2-8F59-A55D10D6F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688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A68-8CD1-3D4F-8B26-F304FCD6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7BA082-252B-FF48-9995-FC293030B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4" y="0"/>
            <a:ext cx="5437186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138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Agendatitel</a:t>
            </a:r>
            <a:r>
              <a:rPr lang="de-DE" dirty="0"/>
              <a:t>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641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4462DDF-EA5B-4F39-AB17-527FC5E5D96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B8D1B6C-F331-4961-BE80-84E038ED069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26F531-F83F-4ADF-96AA-F77EE3CC8E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603E4D-2E36-4C66-9EE4-31A61ABDD7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26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6000" cy="2701636"/>
          </a:xfrm>
          <a:solidFill>
            <a:schemeClr val="tx1">
              <a:alpha val="50000"/>
            </a:schemeClr>
          </a:solidFill>
        </p:spPr>
        <p:txBody>
          <a:bodyPr lIns="756000" rIns="450000" bIns="288000" anchor="b"/>
          <a:lstStyle>
            <a:lvl1pPr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" y="2701638"/>
            <a:ext cx="6095999" cy="37150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756000" tIns="288000" rIns="450000"/>
          <a:lstStyle>
            <a:lvl1pPr marL="0" indent="0">
              <a:buFontTx/>
              <a:buNone/>
              <a:defRPr sz="1138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738AAF-E2F7-4C05-97D7-15FE7FA878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3DD448-6330-447A-A79F-5A041D872B5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B70F3-BCB8-455D-9E83-F842678D4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872A2-D551-4200-A2E3-4DD63E656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341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05A172-7958-4139-83DF-7C637513E2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1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F287CD4-A1AE-4FD0-A4E2-F5EF72783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1520827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95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9BFB58E-97A2-4381-B3CE-180458F3B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4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25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B52FA5-B82B-4F11-9598-A3AB37FC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04750" indent="0">
              <a:buNone/>
              <a:defRPr sz="100"/>
            </a:lvl2pPr>
            <a:lvl3pPr marL="409500" indent="0">
              <a:buNone/>
              <a:defRPr sz="100"/>
            </a:lvl3pPr>
            <a:lvl4pPr marL="614250" indent="0">
              <a:buNone/>
              <a:defRPr sz="100"/>
            </a:lvl4pPr>
            <a:lvl5pPr marL="819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989A2-9961-4959-B584-6E2D828865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7B219AD-5224-4B5E-B6BF-62C8ACD8127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2CC7C-A110-4D99-A1FF-0933596209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0D73-CA58-44E0-85E7-CF50590B1A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3344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mmit Farb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462F7E1-941C-4193-8D5A-F9A70407BB38}"/>
              </a:ext>
            </a:extLst>
          </p:cNvPr>
          <p:cNvSpPr/>
          <p:nvPr userDrawn="1"/>
        </p:nvSpPr>
        <p:spPr>
          <a:xfrm>
            <a:off x="9753560" y="1817528"/>
            <a:ext cx="904242" cy="61594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/>
              <a:t>197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62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BAB54C-4A3F-483B-B981-CB8039025871}"/>
              </a:ext>
            </a:extLst>
          </p:cNvPr>
          <p:cNvSpPr/>
          <p:nvPr userDrawn="1"/>
        </p:nvSpPr>
        <p:spPr>
          <a:xfrm>
            <a:off x="2708391" y="1817528"/>
            <a:ext cx="904242" cy="615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167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168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169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882C23-8B4F-404B-A9B8-406519B7A6E6}"/>
              </a:ext>
            </a:extLst>
          </p:cNvPr>
          <p:cNvSpPr/>
          <p:nvPr userDrawn="1"/>
        </p:nvSpPr>
        <p:spPr>
          <a:xfrm>
            <a:off x="3882585" y="1817528"/>
            <a:ext cx="904242" cy="615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47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A4165D-BA77-4C43-BD8A-D9E46A4D6F3E}"/>
              </a:ext>
            </a:extLst>
          </p:cNvPr>
          <p:cNvSpPr/>
          <p:nvPr userDrawn="1"/>
        </p:nvSpPr>
        <p:spPr>
          <a:xfrm>
            <a:off x="10927758" y="1817528"/>
            <a:ext cx="904242" cy="6159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/>
              <a:t>232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34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E5AC8DD-92BB-4D3E-B039-52ABCC9BBA7A}"/>
              </a:ext>
            </a:extLst>
          </p:cNvPr>
          <p:cNvSpPr/>
          <p:nvPr userDrawn="1"/>
        </p:nvSpPr>
        <p:spPr>
          <a:xfrm>
            <a:off x="1534195" y="1817528"/>
            <a:ext cx="904242" cy="6159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45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41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F0FA9D-22C2-42EF-9094-1030073FAA8A}"/>
              </a:ext>
            </a:extLst>
          </p:cNvPr>
          <p:cNvSpPr/>
          <p:nvPr userDrawn="1"/>
        </p:nvSpPr>
        <p:spPr>
          <a:xfrm>
            <a:off x="360001" y="1817528"/>
            <a:ext cx="904242" cy="6159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BB6CB5-14C2-46FD-B8CC-6DCBDDFFBBE0}"/>
              </a:ext>
            </a:extLst>
          </p:cNvPr>
          <p:cNvSpPr/>
          <p:nvPr userDrawn="1"/>
        </p:nvSpPr>
        <p:spPr>
          <a:xfrm>
            <a:off x="5056781" y="1817528"/>
            <a:ext cx="904242" cy="615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178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169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000C3B-5F12-4300-9E51-A6B83DC03702}"/>
              </a:ext>
            </a:extLst>
          </p:cNvPr>
          <p:cNvSpPr/>
          <p:nvPr userDrawn="1"/>
        </p:nvSpPr>
        <p:spPr>
          <a:xfrm>
            <a:off x="6230976" y="1817528"/>
            <a:ext cx="904242" cy="615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138" dirty="0"/>
              <a:t>200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5B1724-745C-446F-BABA-8C70EE9D5A69}"/>
              </a:ext>
            </a:extLst>
          </p:cNvPr>
          <p:cNvSpPr/>
          <p:nvPr userDrawn="1"/>
        </p:nvSpPr>
        <p:spPr>
          <a:xfrm>
            <a:off x="7405170" y="1817528"/>
            <a:ext cx="904242" cy="6159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122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66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C75BE7C-552B-4E16-A06C-092E180C6CED}"/>
              </a:ext>
            </a:extLst>
          </p:cNvPr>
          <p:cNvSpPr/>
          <p:nvPr userDrawn="1"/>
        </p:nvSpPr>
        <p:spPr>
          <a:xfrm>
            <a:off x="8579366" y="1817528"/>
            <a:ext cx="904242" cy="6159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239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51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9DF46A-3547-4B7A-AC47-593B8B35061F}"/>
              </a:ext>
            </a:extLst>
          </p:cNvPr>
          <p:cNvSpPr/>
          <p:nvPr userDrawn="1"/>
        </p:nvSpPr>
        <p:spPr>
          <a:xfrm>
            <a:off x="8580590" y="4227969"/>
            <a:ext cx="904242" cy="615949"/>
          </a:xfrm>
          <a:prstGeom prst="rect">
            <a:avLst/>
          </a:prstGeom>
          <a:solidFill>
            <a:srgbClr val="FFA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160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BE70CD-D643-4512-A271-A566F9877CCA}"/>
              </a:ext>
            </a:extLst>
          </p:cNvPr>
          <p:cNvSpPr/>
          <p:nvPr userDrawn="1"/>
        </p:nvSpPr>
        <p:spPr>
          <a:xfrm>
            <a:off x="10928984" y="4227969"/>
            <a:ext cx="904242" cy="615949"/>
          </a:xfrm>
          <a:prstGeom prst="rect">
            <a:avLst/>
          </a:prstGeom>
          <a:solidFill>
            <a:srgbClr val="9A95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154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149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284DF1-94CA-4EFB-A678-C04AE3249D30}"/>
              </a:ext>
            </a:extLst>
          </p:cNvPr>
          <p:cNvSpPr/>
          <p:nvPr userDrawn="1"/>
        </p:nvSpPr>
        <p:spPr>
          <a:xfrm>
            <a:off x="9753560" y="2486984"/>
            <a:ext cx="904242" cy="295390"/>
          </a:xfrm>
          <a:prstGeom prst="rect">
            <a:avLst/>
          </a:prstGeom>
          <a:solidFill>
            <a:srgbClr val="D1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5EE4BA8-5F02-4A0A-9F7E-EB57C9C3A82B}"/>
              </a:ext>
            </a:extLst>
          </p:cNvPr>
          <p:cNvSpPr/>
          <p:nvPr userDrawn="1"/>
        </p:nvSpPr>
        <p:spPr>
          <a:xfrm>
            <a:off x="2708391" y="2486984"/>
            <a:ext cx="904242" cy="295390"/>
          </a:xfrm>
          <a:prstGeom prst="rect">
            <a:avLst/>
          </a:prstGeom>
          <a:solidFill>
            <a:srgbClr val="B9B9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CA11956-537F-4001-9866-85906E79C7A6}"/>
              </a:ext>
            </a:extLst>
          </p:cNvPr>
          <p:cNvSpPr/>
          <p:nvPr userDrawn="1"/>
        </p:nvSpPr>
        <p:spPr>
          <a:xfrm>
            <a:off x="3882585" y="2486984"/>
            <a:ext cx="904242" cy="295390"/>
          </a:xfrm>
          <a:prstGeom prst="rect">
            <a:avLst/>
          </a:prstGeom>
          <a:solidFill>
            <a:srgbClr val="335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8A5C11B-41A7-416C-AE2F-0B1933F3316C}"/>
              </a:ext>
            </a:extLst>
          </p:cNvPr>
          <p:cNvSpPr/>
          <p:nvPr userDrawn="1"/>
        </p:nvSpPr>
        <p:spPr>
          <a:xfrm>
            <a:off x="10927758" y="2486984"/>
            <a:ext cx="904242" cy="295390"/>
          </a:xfrm>
          <a:prstGeom prst="rect">
            <a:avLst/>
          </a:prstGeom>
          <a:solidFill>
            <a:srgbClr val="ED92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EA512E-FE79-47AB-8713-CEEECFBC5DED}"/>
              </a:ext>
            </a:extLst>
          </p:cNvPr>
          <p:cNvSpPr/>
          <p:nvPr userDrawn="1"/>
        </p:nvSpPr>
        <p:spPr>
          <a:xfrm>
            <a:off x="1534195" y="2486984"/>
            <a:ext cx="904242" cy="295390"/>
          </a:xfrm>
          <a:prstGeom prst="rect">
            <a:avLst/>
          </a:prstGeom>
          <a:solidFill>
            <a:srgbClr val="575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7FA95A-7EBB-4916-BE7E-4A86DE21AE05}"/>
              </a:ext>
            </a:extLst>
          </p:cNvPr>
          <p:cNvSpPr/>
          <p:nvPr userDrawn="1"/>
        </p:nvSpPr>
        <p:spPr>
          <a:xfrm>
            <a:off x="5056781" y="2486984"/>
            <a:ext cx="904242" cy="295390"/>
          </a:xfrm>
          <a:prstGeom prst="rect">
            <a:avLst/>
          </a:prstGeom>
          <a:solidFill>
            <a:srgbClr val="33C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7B4A31D-560A-48C4-85E5-067331EB201F}"/>
              </a:ext>
            </a:extLst>
          </p:cNvPr>
          <p:cNvSpPr/>
          <p:nvPr userDrawn="1"/>
        </p:nvSpPr>
        <p:spPr>
          <a:xfrm>
            <a:off x="6230976" y="2486984"/>
            <a:ext cx="904242" cy="295390"/>
          </a:xfrm>
          <a:prstGeom prst="rect">
            <a:avLst/>
          </a:prstGeom>
          <a:solidFill>
            <a:srgbClr val="3392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FDE5E7A-5A53-4D5B-A11B-5F59A2404F76}"/>
              </a:ext>
            </a:extLst>
          </p:cNvPr>
          <p:cNvSpPr/>
          <p:nvPr userDrawn="1"/>
        </p:nvSpPr>
        <p:spPr>
          <a:xfrm>
            <a:off x="7405170" y="2486984"/>
            <a:ext cx="904242" cy="295390"/>
          </a:xfrm>
          <a:prstGeom prst="rect">
            <a:avLst/>
          </a:prstGeom>
          <a:solidFill>
            <a:srgbClr val="9568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08EE8AA-452A-4E23-BD5A-F582C98E2CBC}"/>
              </a:ext>
            </a:extLst>
          </p:cNvPr>
          <p:cNvSpPr/>
          <p:nvPr userDrawn="1"/>
        </p:nvSpPr>
        <p:spPr>
          <a:xfrm>
            <a:off x="8579366" y="2486984"/>
            <a:ext cx="904242" cy="295390"/>
          </a:xfrm>
          <a:prstGeom prst="rect">
            <a:avLst/>
          </a:prstGeom>
          <a:solidFill>
            <a:srgbClr val="F25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146DB6-74F5-46C4-AFD6-190E8ECD5B0A}"/>
              </a:ext>
            </a:extLst>
          </p:cNvPr>
          <p:cNvSpPr/>
          <p:nvPr userDrawn="1"/>
        </p:nvSpPr>
        <p:spPr>
          <a:xfrm>
            <a:off x="9753560" y="2831476"/>
            <a:ext cx="904242" cy="295390"/>
          </a:xfrm>
          <a:prstGeom prst="rect">
            <a:avLst/>
          </a:prstGeom>
          <a:solidFill>
            <a:srgbClr val="DC66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AEF7135-0F7F-4C6E-97E3-862B36C69341}"/>
              </a:ext>
            </a:extLst>
          </p:cNvPr>
          <p:cNvSpPr/>
          <p:nvPr userDrawn="1"/>
        </p:nvSpPr>
        <p:spPr>
          <a:xfrm>
            <a:off x="2708391" y="2831476"/>
            <a:ext cx="904242" cy="295390"/>
          </a:xfrm>
          <a:prstGeom prst="rect">
            <a:avLst/>
          </a:prstGeom>
          <a:solidFill>
            <a:srgbClr val="CACB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6B1BA0B-610B-4DC7-B3A3-8505CD909E58}"/>
              </a:ext>
            </a:extLst>
          </p:cNvPr>
          <p:cNvSpPr/>
          <p:nvPr userDrawn="1"/>
        </p:nvSpPr>
        <p:spPr>
          <a:xfrm>
            <a:off x="3882585" y="2831476"/>
            <a:ext cx="904242" cy="295390"/>
          </a:xfrm>
          <a:prstGeom prst="rect">
            <a:avLst/>
          </a:prstGeom>
          <a:solidFill>
            <a:srgbClr val="66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0A2B2AF-3761-4127-9204-09B646D20640}"/>
              </a:ext>
            </a:extLst>
          </p:cNvPr>
          <p:cNvSpPr/>
          <p:nvPr userDrawn="1"/>
        </p:nvSpPr>
        <p:spPr>
          <a:xfrm>
            <a:off x="10927758" y="2831476"/>
            <a:ext cx="904242" cy="295390"/>
          </a:xfrm>
          <a:prstGeom prst="rect">
            <a:avLst/>
          </a:prstGeom>
          <a:solidFill>
            <a:srgbClr val="F1A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48F07F5-75F2-4C20-8068-1BB4BA5B1C0C}"/>
              </a:ext>
            </a:extLst>
          </p:cNvPr>
          <p:cNvSpPr/>
          <p:nvPr userDrawn="1"/>
        </p:nvSpPr>
        <p:spPr>
          <a:xfrm>
            <a:off x="1534195" y="2831476"/>
            <a:ext cx="904242" cy="295390"/>
          </a:xfrm>
          <a:prstGeom prst="rect">
            <a:avLst/>
          </a:prstGeom>
          <a:solidFill>
            <a:srgbClr val="817F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F08D00E-9199-4116-8D5D-814662E0C69C}"/>
              </a:ext>
            </a:extLst>
          </p:cNvPr>
          <p:cNvSpPr/>
          <p:nvPr userDrawn="1"/>
        </p:nvSpPr>
        <p:spPr>
          <a:xfrm>
            <a:off x="5056781" y="2831476"/>
            <a:ext cx="904242" cy="295390"/>
          </a:xfrm>
          <a:prstGeom prst="rect">
            <a:avLst/>
          </a:prstGeom>
          <a:solidFill>
            <a:srgbClr val="66D1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EDDE20F-1EEB-4BC4-825D-BDCE14A8DB3D}"/>
              </a:ext>
            </a:extLst>
          </p:cNvPr>
          <p:cNvSpPr/>
          <p:nvPr userDrawn="1"/>
        </p:nvSpPr>
        <p:spPr>
          <a:xfrm>
            <a:off x="6230976" y="2831476"/>
            <a:ext cx="904242" cy="295390"/>
          </a:xfrm>
          <a:prstGeom prst="rect">
            <a:avLst/>
          </a:prstGeom>
          <a:solidFill>
            <a:srgbClr val="66A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8780D22-F103-40D4-886D-C1AB52679599}"/>
              </a:ext>
            </a:extLst>
          </p:cNvPr>
          <p:cNvSpPr/>
          <p:nvPr userDrawn="1"/>
        </p:nvSpPr>
        <p:spPr>
          <a:xfrm>
            <a:off x="7405170" y="2831476"/>
            <a:ext cx="904242" cy="295390"/>
          </a:xfrm>
          <a:prstGeom prst="rect">
            <a:avLst/>
          </a:prstGeom>
          <a:solidFill>
            <a:srgbClr val="AF8E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6223EF2-F2F1-4647-9892-55084ABE704C}"/>
              </a:ext>
            </a:extLst>
          </p:cNvPr>
          <p:cNvSpPr/>
          <p:nvPr userDrawn="1"/>
        </p:nvSpPr>
        <p:spPr>
          <a:xfrm>
            <a:off x="8579366" y="2831476"/>
            <a:ext cx="904242" cy="295390"/>
          </a:xfrm>
          <a:prstGeom prst="rect">
            <a:avLst/>
          </a:prstGeom>
          <a:solidFill>
            <a:srgbClr val="F58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883C5A1-D7FC-4C72-B800-6C9F7E377F91}"/>
              </a:ext>
            </a:extLst>
          </p:cNvPr>
          <p:cNvSpPr/>
          <p:nvPr userDrawn="1"/>
        </p:nvSpPr>
        <p:spPr>
          <a:xfrm>
            <a:off x="9753560" y="3175969"/>
            <a:ext cx="904242" cy="295390"/>
          </a:xfrm>
          <a:prstGeom prst="rect">
            <a:avLst/>
          </a:prstGeom>
          <a:solidFill>
            <a:srgbClr val="E899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1230B9-0CF0-4BD1-936E-038C65420AD3}"/>
              </a:ext>
            </a:extLst>
          </p:cNvPr>
          <p:cNvSpPr/>
          <p:nvPr userDrawn="1"/>
        </p:nvSpPr>
        <p:spPr>
          <a:xfrm>
            <a:off x="2708391" y="3175969"/>
            <a:ext cx="904242" cy="295390"/>
          </a:xfrm>
          <a:prstGeom prst="rect">
            <a:avLst/>
          </a:prstGeom>
          <a:solidFill>
            <a:srgbClr val="DCD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D10CD3F-54E8-4542-AA01-B9FE0AF50BC8}"/>
              </a:ext>
            </a:extLst>
          </p:cNvPr>
          <p:cNvSpPr/>
          <p:nvPr userDrawn="1"/>
        </p:nvSpPr>
        <p:spPr>
          <a:xfrm>
            <a:off x="3882585" y="3175969"/>
            <a:ext cx="904242" cy="295390"/>
          </a:xfrm>
          <a:prstGeom prst="rect">
            <a:avLst/>
          </a:prstGeom>
          <a:solidFill>
            <a:srgbClr val="99AC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7CD5C98-5666-4211-BAEE-0A29640043E1}"/>
              </a:ext>
            </a:extLst>
          </p:cNvPr>
          <p:cNvSpPr/>
          <p:nvPr userDrawn="1"/>
        </p:nvSpPr>
        <p:spPr>
          <a:xfrm>
            <a:off x="10927758" y="3175969"/>
            <a:ext cx="904242" cy="295390"/>
          </a:xfrm>
          <a:prstGeom prst="rect">
            <a:avLst/>
          </a:prstGeom>
          <a:solidFill>
            <a:srgbClr val="F6C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6E56F9E-0EF3-4CC2-9DB5-23D3792CDF2F}"/>
              </a:ext>
            </a:extLst>
          </p:cNvPr>
          <p:cNvSpPr/>
          <p:nvPr userDrawn="1"/>
        </p:nvSpPr>
        <p:spPr>
          <a:xfrm>
            <a:off x="1534195" y="3175969"/>
            <a:ext cx="904242" cy="295390"/>
          </a:xfrm>
          <a:prstGeom prst="rect">
            <a:avLst/>
          </a:prstGeom>
          <a:solidFill>
            <a:srgbClr val="ABA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D3BADCE-B7CA-435B-B4B3-AF1EDBCC8156}"/>
              </a:ext>
            </a:extLst>
          </p:cNvPr>
          <p:cNvSpPr/>
          <p:nvPr userDrawn="1"/>
        </p:nvSpPr>
        <p:spPr>
          <a:xfrm>
            <a:off x="5056781" y="3175969"/>
            <a:ext cx="904242" cy="295390"/>
          </a:xfrm>
          <a:prstGeom prst="rect">
            <a:avLst/>
          </a:prstGeom>
          <a:solidFill>
            <a:srgbClr val="99E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EB48A-BDC6-489C-BEC6-8C58EFDD01A9}"/>
              </a:ext>
            </a:extLst>
          </p:cNvPr>
          <p:cNvSpPr/>
          <p:nvPr userDrawn="1"/>
        </p:nvSpPr>
        <p:spPr>
          <a:xfrm>
            <a:off x="6230976" y="3175969"/>
            <a:ext cx="904242" cy="295390"/>
          </a:xfrm>
          <a:prstGeom prst="rect">
            <a:avLst/>
          </a:prstGeom>
          <a:solidFill>
            <a:srgbClr val="99C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FE7F33B-EAAB-4FF3-B491-141FF256F33A}"/>
              </a:ext>
            </a:extLst>
          </p:cNvPr>
          <p:cNvSpPr/>
          <p:nvPr userDrawn="1"/>
        </p:nvSpPr>
        <p:spPr>
          <a:xfrm>
            <a:off x="7405170" y="3175969"/>
            <a:ext cx="904242" cy="295390"/>
          </a:xfrm>
          <a:prstGeom prst="rect">
            <a:avLst/>
          </a:prstGeom>
          <a:solidFill>
            <a:srgbClr val="CAB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A369244-D58A-4663-B6DC-2138A87C874B}"/>
              </a:ext>
            </a:extLst>
          </p:cNvPr>
          <p:cNvSpPr/>
          <p:nvPr userDrawn="1"/>
        </p:nvSpPr>
        <p:spPr>
          <a:xfrm>
            <a:off x="8579366" y="3175969"/>
            <a:ext cx="904242" cy="295390"/>
          </a:xfrm>
          <a:prstGeom prst="rect">
            <a:avLst/>
          </a:prstGeom>
          <a:solidFill>
            <a:srgbClr val="F9A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AC2931A-70C0-4129-ACBB-66DA0136E7DE}"/>
              </a:ext>
            </a:extLst>
          </p:cNvPr>
          <p:cNvSpPr/>
          <p:nvPr userDrawn="1"/>
        </p:nvSpPr>
        <p:spPr>
          <a:xfrm>
            <a:off x="9753560" y="3520463"/>
            <a:ext cx="904242" cy="295390"/>
          </a:xfrm>
          <a:prstGeom prst="rect">
            <a:avLst/>
          </a:prstGeom>
          <a:solidFill>
            <a:srgbClr val="F3CC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AAC143E-3CB8-4CDF-A737-A9999F7B8D44}"/>
              </a:ext>
            </a:extLst>
          </p:cNvPr>
          <p:cNvSpPr/>
          <p:nvPr userDrawn="1"/>
        </p:nvSpPr>
        <p:spPr>
          <a:xfrm>
            <a:off x="2708391" y="3520463"/>
            <a:ext cx="904242" cy="295390"/>
          </a:xfrm>
          <a:prstGeom prst="rect">
            <a:avLst/>
          </a:prstGeom>
          <a:solidFill>
            <a:srgbClr val="ED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9F7BF8-F6D4-4DF4-B2A1-A0A7E88E9DCF}"/>
              </a:ext>
            </a:extLst>
          </p:cNvPr>
          <p:cNvSpPr/>
          <p:nvPr userDrawn="1"/>
        </p:nvSpPr>
        <p:spPr>
          <a:xfrm>
            <a:off x="3882585" y="3520463"/>
            <a:ext cx="904242" cy="295390"/>
          </a:xfrm>
          <a:prstGeom prst="rect">
            <a:avLst/>
          </a:prstGeom>
          <a:solidFill>
            <a:srgbClr val="CCD5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7CEE620-CB9B-4EB2-92A1-384C9847D6BF}"/>
              </a:ext>
            </a:extLst>
          </p:cNvPr>
          <p:cNvSpPr/>
          <p:nvPr userDrawn="1"/>
        </p:nvSpPr>
        <p:spPr>
          <a:xfrm>
            <a:off x="10927758" y="3520463"/>
            <a:ext cx="904242" cy="295390"/>
          </a:xfrm>
          <a:prstGeom prst="rect">
            <a:avLst/>
          </a:prstGeom>
          <a:solidFill>
            <a:srgbClr val="FAE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4E46978-C15A-4505-BC5D-BAA1DFAEA1B6}"/>
              </a:ext>
            </a:extLst>
          </p:cNvPr>
          <p:cNvSpPr/>
          <p:nvPr userDrawn="1"/>
        </p:nvSpPr>
        <p:spPr>
          <a:xfrm>
            <a:off x="1534195" y="3520463"/>
            <a:ext cx="904242" cy="295390"/>
          </a:xfrm>
          <a:prstGeom prst="rect">
            <a:avLst/>
          </a:prstGeom>
          <a:solidFill>
            <a:srgbClr val="D5D4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79CBDDD-4531-4E22-86CC-CE3C03923CDE}"/>
              </a:ext>
            </a:extLst>
          </p:cNvPr>
          <p:cNvSpPr/>
          <p:nvPr userDrawn="1"/>
        </p:nvSpPr>
        <p:spPr>
          <a:xfrm>
            <a:off x="5056781" y="3520463"/>
            <a:ext cx="904242" cy="295390"/>
          </a:xfrm>
          <a:prstGeom prst="rect">
            <a:avLst/>
          </a:prstGeom>
          <a:solidFill>
            <a:srgbClr val="CCF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EBDB18A-E8A2-4FE4-BE0B-9CD22CEC7CE0}"/>
              </a:ext>
            </a:extLst>
          </p:cNvPr>
          <p:cNvSpPr/>
          <p:nvPr userDrawn="1"/>
        </p:nvSpPr>
        <p:spPr>
          <a:xfrm>
            <a:off x="6230976" y="3520463"/>
            <a:ext cx="904242" cy="295390"/>
          </a:xfrm>
          <a:prstGeom prst="rect">
            <a:avLst/>
          </a:prstGeom>
          <a:solidFill>
            <a:srgbClr val="CCE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0A4F422-9EBE-44EB-A45E-98218622994E}"/>
              </a:ext>
            </a:extLst>
          </p:cNvPr>
          <p:cNvSpPr/>
          <p:nvPr userDrawn="1"/>
        </p:nvSpPr>
        <p:spPr>
          <a:xfrm>
            <a:off x="7405170" y="3520463"/>
            <a:ext cx="904242" cy="295390"/>
          </a:xfrm>
          <a:prstGeom prst="rect">
            <a:avLst/>
          </a:prstGeom>
          <a:solidFill>
            <a:srgbClr val="E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A9B9A64-C71C-4809-848F-B33C68630AC0}"/>
              </a:ext>
            </a:extLst>
          </p:cNvPr>
          <p:cNvSpPr/>
          <p:nvPr userDrawn="1"/>
        </p:nvSpPr>
        <p:spPr>
          <a:xfrm>
            <a:off x="8579366" y="3520463"/>
            <a:ext cx="904242" cy="295390"/>
          </a:xfrm>
          <a:prstGeom prst="rect">
            <a:avLst/>
          </a:prstGeom>
          <a:solidFill>
            <a:srgbClr val="FCD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>
              <a:solidFill>
                <a:schemeClr val="bg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B6D96794-1ECF-4032-9409-798FECFBC3E9}"/>
              </a:ext>
            </a:extLst>
          </p:cNvPr>
          <p:cNvSpPr/>
          <p:nvPr userDrawn="1"/>
        </p:nvSpPr>
        <p:spPr>
          <a:xfrm>
            <a:off x="10928984" y="4904688"/>
            <a:ext cx="904242" cy="295390"/>
          </a:xfrm>
          <a:prstGeom prst="rect">
            <a:avLst/>
          </a:prstGeom>
          <a:solidFill>
            <a:srgbClr val="AEA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A9002B9-C594-425D-8CBE-BE2F8A9D9C9C}"/>
              </a:ext>
            </a:extLst>
          </p:cNvPr>
          <p:cNvSpPr/>
          <p:nvPr userDrawn="1"/>
        </p:nvSpPr>
        <p:spPr>
          <a:xfrm>
            <a:off x="8580590" y="4904688"/>
            <a:ext cx="904242" cy="295390"/>
          </a:xfrm>
          <a:prstGeom prst="rect">
            <a:avLst/>
          </a:prstGeom>
          <a:solidFill>
            <a:srgbClr val="FFB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AA9641C-42CB-4C1E-9483-3E0320E60316}"/>
              </a:ext>
            </a:extLst>
          </p:cNvPr>
          <p:cNvSpPr/>
          <p:nvPr userDrawn="1"/>
        </p:nvSpPr>
        <p:spPr>
          <a:xfrm>
            <a:off x="10928984" y="5250424"/>
            <a:ext cx="904242" cy="295390"/>
          </a:xfrm>
          <a:prstGeom prst="rect">
            <a:avLst/>
          </a:prstGeom>
          <a:solidFill>
            <a:srgbClr val="C2B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683861D2-ABA2-4BE3-AD46-2FBAA7A271CF}"/>
              </a:ext>
            </a:extLst>
          </p:cNvPr>
          <p:cNvSpPr/>
          <p:nvPr userDrawn="1"/>
        </p:nvSpPr>
        <p:spPr>
          <a:xfrm>
            <a:off x="8580590" y="5250424"/>
            <a:ext cx="904242" cy="295390"/>
          </a:xfrm>
          <a:prstGeom prst="rect">
            <a:avLst/>
          </a:prstGeom>
          <a:solidFill>
            <a:srgbClr val="FFC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B3227351-328F-4431-A798-951262E23BF6}"/>
              </a:ext>
            </a:extLst>
          </p:cNvPr>
          <p:cNvSpPr/>
          <p:nvPr userDrawn="1"/>
        </p:nvSpPr>
        <p:spPr>
          <a:xfrm>
            <a:off x="10928984" y="5596161"/>
            <a:ext cx="904242" cy="295390"/>
          </a:xfrm>
          <a:prstGeom prst="rect">
            <a:avLst/>
          </a:prstGeom>
          <a:solidFill>
            <a:srgbClr val="D7D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7D21007-5972-48DA-AA92-5D61558E68C5}"/>
              </a:ext>
            </a:extLst>
          </p:cNvPr>
          <p:cNvSpPr/>
          <p:nvPr userDrawn="1"/>
        </p:nvSpPr>
        <p:spPr>
          <a:xfrm>
            <a:off x="8580590" y="5596161"/>
            <a:ext cx="904242" cy="295390"/>
          </a:xfrm>
          <a:prstGeom prst="rect">
            <a:avLst/>
          </a:prstGeom>
          <a:solidFill>
            <a:srgbClr val="FF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1933CD8-3429-4D9E-8295-1C1CD46FC63B}"/>
              </a:ext>
            </a:extLst>
          </p:cNvPr>
          <p:cNvSpPr/>
          <p:nvPr userDrawn="1"/>
        </p:nvSpPr>
        <p:spPr>
          <a:xfrm>
            <a:off x="10928984" y="5941898"/>
            <a:ext cx="904242" cy="295390"/>
          </a:xfrm>
          <a:prstGeom prst="rect">
            <a:avLst/>
          </a:prstGeom>
          <a:solidFill>
            <a:srgbClr val="EBE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7B5505D-4DF3-4336-8628-BC6471DA1239}"/>
              </a:ext>
            </a:extLst>
          </p:cNvPr>
          <p:cNvSpPr/>
          <p:nvPr userDrawn="1"/>
        </p:nvSpPr>
        <p:spPr>
          <a:xfrm>
            <a:off x="8580590" y="5941898"/>
            <a:ext cx="904242" cy="295390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106" name="Titel 4">
            <a:extLst>
              <a:ext uri="{FF2B5EF4-FFF2-40B4-BE49-F238E27FC236}">
                <a16:creationId xmlns:a16="http://schemas.microsoft.com/office/drawing/2014/main" id="{9564B890-E446-46D3-A3B5-F9EE611F9F53}"/>
              </a:ext>
            </a:extLst>
          </p:cNvPr>
          <p:cNvSpPr txBox="1">
            <a:spLocks/>
          </p:cNvSpPr>
          <p:nvPr userDrawn="1"/>
        </p:nvSpPr>
        <p:spPr>
          <a:xfrm>
            <a:off x="360001" y="413565"/>
            <a:ext cx="9312918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1950"/>
              <a:t>Farben</a:t>
            </a:r>
            <a:endParaRPr lang="de-DE" sz="1950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0840C-009B-4D7A-AF61-3DBDA9A589D9}"/>
              </a:ext>
            </a:extLst>
          </p:cNvPr>
          <p:cNvSpPr/>
          <p:nvPr userDrawn="1"/>
        </p:nvSpPr>
        <p:spPr>
          <a:xfrm>
            <a:off x="9753560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Fuchsia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6A56DE7-E726-4341-BE55-B12F2F67DABC}"/>
              </a:ext>
            </a:extLst>
          </p:cNvPr>
          <p:cNvSpPr/>
          <p:nvPr userDrawn="1"/>
        </p:nvSpPr>
        <p:spPr>
          <a:xfrm>
            <a:off x="2708391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Grau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398616C-A2F8-4DDA-837B-9119339A25DE}"/>
              </a:ext>
            </a:extLst>
          </p:cNvPr>
          <p:cNvSpPr/>
          <p:nvPr userDrawn="1"/>
        </p:nvSpPr>
        <p:spPr>
          <a:xfrm>
            <a:off x="3882585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E704CE0-1D44-44B7-8F3F-5441BE87E09B}"/>
              </a:ext>
            </a:extLst>
          </p:cNvPr>
          <p:cNvSpPr/>
          <p:nvPr userDrawn="1"/>
        </p:nvSpPr>
        <p:spPr>
          <a:xfrm>
            <a:off x="10927758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0775D42-9918-4388-AF3D-EFFF5D5E6FDC}"/>
              </a:ext>
            </a:extLst>
          </p:cNvPr>
          <p:cNvSpPr/>
          <p:nvPr userDrawn="1"/>
        </p:nvSpPr>
        <p:spPr>
          <a:xfrm>
            <a:off x="1534195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Schwarz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D9D0694-C296-4A38-8B73-DAC8EE7B2DB3}"/>
              </a:ext>
            </a:extLst>
          </p:cNvPr>
          <p:cNvSpPr/>
          <p:nvPr userDrawn="1"/>
        </p:nvSpPr>
        <p:spPr>
          <a:xfrm>
            <a:off x="360001" y="1606497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Weiß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12A2420-0A2A-4660-8CDC-AB8ADB0A202D}"/>
              </a:ext>
            </a:extLst>
          </p:cNvPr>
          <p:cNvSpPr/>
          <p:nvPr userDrawn="1"/>
        </p:nvSpPr>
        <p:spPr>
          <a:xfrm>
            <a:off x="5056781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AAEE60E-A37F-4E60-9ED0-9EB96DD6D493}"/>
              </a:ext>
            </a:extLst>
          </p:cNvPr>
          <p:cNvSpPr/>
          <p:nvPr userDrawn="1"/>
        </p:nvSpPr>
        <p:spPr>
          <a:xfrm>
            <a:off x="6230976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Cyan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30849E2-2FB2-4EA7-B21C-B605D8939D97}"/>
              </a:ext>
            </a:extLst>
          </p:cNvPr>
          <p:cNvSpPr/>
          <p:nvPr userDrawn="1"/>
        </p:nvSpPr>
        <p:spPr>
          <a:xfrm>
            <a:off x="7405170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Violett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BA24B91-98AA-4FBD-B10A-B3129DDE0AC7}"/>
              </a:ext>
            </a:extLst>
          </p:cNvPr>
          <p:cNvSpPr/>
          <p:nvPr userDrawn="1"/>
        </p:nvSpPr>
        <p:spPr>
          <a:xfrm>
            <a:off x="8579366" y="1606497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9F69669-DF34-4C71-AE63-1F48A8922E35}"/>
              </a:ext>
            </a:extLst>
          </p:cNvPr>
          <p:cNvSpPr/>
          <p:nvPr userDrawn="1"/>
        </p:nvSpPr>
        <p:spPr>
          <a:xfrm>
            <a:off x="8580590" y="4016938"/>
            <a:ext cx="904242" cy="16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Beige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28EC81E-F269-4D72-92C4-CFC45E3140D3}"/>
              </a:ext>
            </a:extLst>
          </p:cNvPr>
          <p:cNvSpPr/>
          <p:nvPr userDrawn="1"/>
        </p:nvSpPr>
        <p:spPr>
          <a:xfrm>
            <a:off x="10928984" y="4016938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Grün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AFF6F42-0288-489E-A6E0-27FE59DC09E3}"/>
              </a:ext>
            </a:extLst>
          </p:cNvPr>
          <p:cNvSpPr/>
          <p:nvPr userDrawn="1"/>
        </p:nvSpPr>
        <p:spPr>
          <a:xfrm>
            <a:off x="9754791" y="4227969"/>
            <a:ext cx="904242" cy="615949"/>
          </a:xfrm>
          <a:prstGeom prst="rect">
            <a:avLst/>
          </a:prstGeom>
          <a:solidFill>
            <a:srgbClr val="9E2B2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158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43</a:t>
            </a:r>
          </a:p>
          <a:p>
            <a:pPr algn="ctr">
              <a:lnSpc>
                <a:spcPct val="95000"/>
              </a:lnSpc>
            </a:pPr>
            <a:r>
              <a:rPr lang="de-DE" sz="1138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089A703-C3F8-4853-8DAD-ECB0F846940E}"/>
              </a:ext>
            </a:extLst>
          </p:cNvPr>
          <p:cNvSpPr/>
          <p:nvPr userDrawn="1"/>
        </p:nvSpPr>
        <p:spPr>
          <a:xfrm>
            <a:off x="9754791" y="4904688"/>
            <a:ext cx="904242" cy="295390"/>
          </a:xfrm>
          <a:prstGeom prst="rect">
            <a:avLst/>
          </a:prstGeom>
          <a:solidFill>
            <a:srgbClr val="B15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52283F2-7B0F-481D-9A61-9CAB1DBA7771}"/>
              </a:ext>
            </a:extLst>
          </p:cNvPr>
          <p:cNvSpPr/>
          <p:nvPr userDrawn="1"/>
        </p:nvSpPr>
        <p:spPr>
          <a:xfrm>
            <a:off x="9754791" y="5250424"/>
            <a:ext cx="904242" cy="295390"/>
          </a:xfrm>
          <a:prstGeom prst="rect">
            <a:avLst/>
          </a:prstGeom>
          <a:solidFill>
            <a:srgbClr val="C58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87D57E-7ED7-44B8-9F25-FD8B486F9AF8}"/>
              </a:ext>
            </a:extLst>
          </p:cNvPr>
          <p:cNvSpPr/>
          <p:nvPr userDrawn="1"/>
        </p:nvSpPr>
        <p:spPr>
          <a:xfrm>
            <a:off x="9754791" y="5596161"/>
            <a:ext cx="904242" cy="295390"/>
          </a:xfrm>
          <a:prstGeom prst="rect">
            <a:avLst/>
          </a:prstGeom>
          <a:solidFill>
            <a:srgbClr val="D8A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3A99602-7C47-4655-A012-CCC73EC08BEB}"/>
              </a:ext>
            </a:extLst>
          </p:cNvPr>
          <p:cNvSpPr/>
          <p:nvPr userDrawn="1"/>
        </p:nvSpPr>
        <p:spPr>
          <a:xfrm>
            <a:off x="9754791" y="5941898"/>
            <a:ext cx="904242" cy="295390"/>
          </a:xfrm>
          <a:prstGeom prst="rect">
            <a:avLst/>
          </a:prstGeom>
          <a:solidFill>
            <a:srgbClr val="EC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25DA56A-307A-42E7-8E0E-05EC1216B668}"/>
              </a:ext>
            </a:extLst>
          </p:cNvPr>
          <p:cNvSpPr/>
          <p:nvPr userDrawn="1"/>
        </p:nvSpPr>
        <p:spPr>
          <a:xfrm>
            <a:off x="9754791" y="4016938"/>
            <a:ext cx="904242" cy="1663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38" dirty="0">
                <a:solidFill>
                  <a:schemeClr val="tx1"/>
                </a:solidFill>
              </a:rPr>
              <a:t>Bordeaux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6FECDF-FA30-4B1C-88DA-F5F52A6B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BA9D-2C8C-47C4-BBB6-5673717099D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2C847B-FF9E-4D36-925E-B5D5822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9F35F-DB07-43B6-A02A-DBC757A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32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9CC3BDE-2AFB-4F78-AC7A-59A53ACC74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A8A9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Datum und Ort</a:t>
            </a:r>
          </a:p>
          <a:p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9489A4-F51B-4CD7-B6CF-1FE98C0E43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4414B6-F6B6-49EA-BF01-449F18475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5585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3224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78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621BA-E91C-440C-BF27-57BB87E42D3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4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fors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4DC8B9E-2F30-43BF-8C5E-582BA7FCC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914" t="3455" b="19805"/>
          <a:stretch/>
        </p:blipFill>
        <p:spPr>
          <a:xfrm>
            <a:off x="5784274" y="967509"/>
            <a:ext cx="6407726" cy="4922982"/>
          </a:xfrm>
          <a:prstGeom prst="rect">
            <a:avLst/>
          </a:prstGeom>
          <a:solidFill>
            <a:srgbClr val="00B2A9"/>
          </a:solidFill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5B2AB6-ACB5-43FD-B956-C8FB8221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A2E3-F790-45EB-BAF6-F885633D1BAB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775605-3DBA-4B37-9A32-E4AD8BD0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3CABE4-B41D-43E9-A1CE-44E547F8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59795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wickel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EC96BC-E303-4B5C-AD30-18914FA52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8458"/>
          <a:stretch/>
        </p:blipFill>
        <p:spPr>
          <a:xfrm>
            <a:off x="6274676" y="0"/>
            <a:ext cx="5916229" cy="642841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488C6-DE08-4273-BC0E-88D110CC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2F33-8D61-45C9-A5AE-D00115A0F3DF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8010B2-81BB-4ADA-9F01-AAA956F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46D21A-11F4-4983-A370-836E6793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461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szeichn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146A65-34B6-4FEA-ADF7-A0E2311F8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4458"/>
          <a:stretch/>
        </p:blipFill>
        <p:spPr>
          <a:xfrm>
            <a:off x="7132044" y="156"/>
            <a:ext cx="5059951" cy="6426163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E6D2EC-9B58-4719-A039-2066229D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8F34-BFAF-45BB-B32B-E53E14ADC6C7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5FC898-CE3A-48AC-8863-F06B12FD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43AE0-65D7-471B-B519-464FB445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229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irier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D9CD97-F5FC-4F6D-8DA1-33463327A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6634"/>
          <a:stretch/>
        </p:blipFill>
        <p:spPr>
          <a:xfrm>
            <a:off x="6018117" y="0"/>
            <a:ext cx="6173883" cy="642632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740BB2-FD58-4064-86CE-B4A9CEEC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004E-1DB1-467A-A6AC-09B477332B3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B19C07-8824-4410-9E22-84FC6C2A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D497F5-500F-4F0C-80D2-C3CE537E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4411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 uns">
    <p:bg>
      <p:bgPr>
        <a:solidFill>
          <a:srgbClr val="9E2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016001"/>
            <a:ext cx="5437187" cy="2413000"/>
          </a:xfrm>
        </p:spPr>
        <p:txBody>
          <a:bodyPr anchor="b"/>
          <a:lstStyle>
            <a:lvl1pPr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F80EEB-498A-4FBC-AE0E-9724F505D7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5729928" y="942568"/>
            <a:ext cx="6462072" cy="4972864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F082E66-AAA6-4AA8-A0EC-EBB0B342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5960-3635-4986-8644-CFFCD3FD7796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4D408F-59F5-4F6A-9BA1-478D47727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F52458-BE98-4C03-92FA-5A03F5F3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81541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1998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D01B70-AB45-4C5C-B40D-528FF855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74EE9F-D882-4CBC-A140-D81223FC4B6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8DB690-4F99-4F2B-867C-755A2CE31E6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0050EC-3026-4B42-BEB1-57EF2B531C7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8E0F38-3E54-4E12-A82A-D5499350B1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194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Fußnot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BDF460C-D9EE-3642-BD47-F4AFA39354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1" y="793019"/>
            <a:ext cx="11473224" cy="2229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8FD745-CF16-4B45-BC78-9FE924C5086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40"/>
            <a:ext cx="11473200" cy="470780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25CE1E-F62D-4F3F-9007-6338E464F4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1478" y="6064250"/>
            <a:ext cx="11473200" cy="1730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Fußnote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6DCE1-7981-451F-9DF7-004F5C9A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>
            <a:sp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4621BA-E91C-440C-BF27-57BB87E42D32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BE944B-C911-4D9F-9A22-3494781208D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5881EE-C077-4C05-B30A-FFA5EF59E50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F0C6BD-2324-431B-A782-BC01A39C3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8768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C79BD2-FBC8-4916-8AA8-4AB7CF0025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DFA047-B5DD-41D8-B8CA-D1174850C6C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2723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, Footer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9DDBC10-F0BA-4F43-A6DB-E98F882719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478" y="5065713"/>
            <a:ext cx="11473200" cy="1171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</a:lstStyle>
          <a:p>
            <a:r>
              <a:rPr lang="de-DE" dirty="0" err="1"/>
              <a:t>Footer</a:t>
            </a:r>
            <a:r>
              <a:rPr lang="de-DE" dirty="0"/>
              <a:t> hinzufügen</a:t>
            </a:r>
          </a:p>
        </p:txBody>
      </p:sp>
      <p:sp>
        <p:nvSpPr>
          <p:cNvPr id="13" name="Inhaltsplatzhalter 7">
            <a:extLst>
              <a:ext uri="{FF2B5EF4-FFF2-40B4-BE49-F238E27FC236}">
                <a16:creationId xmlns:a16="http://schemas.microsoft.com/office/drawing/2014/main" id="{B1A469BD-32CE-4DF1-A808-82AFC0F50C2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36757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DA63E70-06EA-4A1A-9CF3-7E25B8F8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BB287-8CDE-4B25-8A99-234619465F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3274D00-8594-4151-BDC7-85B6DF18BC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4457D2-40F7-4F3B-9711-EF799EAD48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BC3A442-3F24-4E61-A511-9ECCBEC6963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4154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E4F745-94ED-4D61-AE79-FA3C8453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93C15-B0F6-421C-B5CC-AF1D704FCB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D859B9A-D6FF-45DD-A99C-360D09D8A118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212782-0F29-4F5D-B0E4-B0094F154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6684094-DF9E-458E-ADFC-3A278C689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36128FC-D4D3-48CB-BFC4-60442638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Inhaltsplatzhalter 7">
            <a:extLst>
              <a:ext uri="{FF2B5EF4-FFF2-40B4-BE49-F238E27FC236}">
                <a16:creationId xmlns:a16="http://schemas.microsoft.com/office/drawing/2014/main" id="{E1AE87E9-4653-457E-ACCD-55D2B39962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6539"/>
            <a:ext cx="11473200" cy="496074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C79BD2-FBC8-4916-8AA8-4AB7CF00258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45E3F0E-B570-4FA2-9427-7893A36FD76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ACA85C8-B1D4-4671-9A8E-AB6CAC2E5FD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15327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F0A294A0-1F44-4F76-A46B-F01BC39E8D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478" y="1278185"/>
            <a:ext cx="5610954" cy="49591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FA2746A-6A9C-4640-9327-6E0718D520B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1278185"/>
            <a:ext cx="5737225" cy="4960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Objekt einfügen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F62B9ADA-28D1-4733-8D6A-2CC8FED9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F217EC-0FDF-478A-8610-4D3B0E7C19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651C305-CCB7-44C2-8823-B1325DF2834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04F1D4-C948-4943-8C6A-F2E2688BEA5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09ED394-F5E9-402A-98CF-858A55194C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0999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675FB8CF-4C3C-BE4A-92FA-782ECFD865C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158875"/>
            <a:ext cx="6096000" cy="5257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7B90FE9-CE45-4E66-BCDB-FBFA408DCF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8813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12">
            <a:extLst>
              <a:ext uri="{FF2B5EF4-FFF2-40B4-BE49-F238E27FC236}">
                <a16:creationId xmlns:a16="http://schemas.microsoft.com/office/drawing/2014/main" id="{6F185C2A-5C46-7844-B35E-74FDF511F4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158875"/>
            <a:ext cx="6096000" cy="52577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4CAB2F-5EE2-4752-BD83-A2F45A63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4B2C3E16-F72A-41EF-B8DA-99B351358A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770688" y="1557338"/>
            <a:ext cx="4746625" cy="4679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0E07EC8-FB74-473B-975C-BB7FC2D4024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915877C-5B97-4FDA-A7F1-F250861C7FE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69EE441-D7CD-45B2-8620-53847E688DD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CE78419F-0C8A-46B9-86E2-8B3CAC7CB0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975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158875"/>
            <a:ext cx="12192000" cy="5250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7332-B963-4B92-A65F-3820F6BE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45AD27-48E6-4CCC-9A1D-DBF2DC90B8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C2B83CE-7A61-4825-8D34-6CD5F9F01F15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588DF2C-9DE5-4171-BD07-8A7C21DF37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66AAA22F-D2C0-47A2-8F59-A55D10D6F76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0551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02A68-8CD1-3D4F-8B26-F304FCD61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B7BA082-252B-FF48-9995-FC293030B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0"/>
            <a:ext cx="5437187" cy="368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dirty="0" err="1"/>
              <a:t>Agendatitel</a:t>
            </a:r>
            <a:r>
              <a:rPr lang="de-DE" dirty="0"/>
              <a:t>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468C986-D125-E04B-ABD5-0E8AD22223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416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4462DDF-EA5B-4F39-AB17-527FC5E5D96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B8D1B6C-F331-4961-BE80-84E038ED069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D26F531-F83F-4ADF-96AA-F77EE3CC8E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2603E4D-2E36-4C66-9EE4-31A61ABDD7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7396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>
            <a:extLst>
              <a:ext uri="{FF2B5EF4-FFF2-40B4-BE49-F238E27FC236}">
                <a16:creationId xmlns:a16="http://schemas.microsoft.com/office/drawing/2014/main" id="{1EDF1316-6454-FA4B-93A2-33EFC8391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6096000" cy="2701636"/>
          </a:xfrm>
          <a:solidFill>
            <a:schemeClr val="tx1">
              <a:alpha val="50000"/>
            </a:schemeClr>
          </a:solidFill>
        </p:spPr>
        <p:txBody>
          <a:bodyPr lIns="756000" rIns="450000" bIns="288000" anchor="b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8E3D8B7B-7FB1-804E-9416-0E729823B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701636"/>
            <a:ext cx="6095999" cy="37150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lIns="756000" tIns="288000" rIns="450000"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Text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738AAF-E2F7-4C05-97D7-15FE7FA8783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3DD448-6330-447A-A79F-5A041D872B5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FB70F3-BCB8-455D-9E83-F842678D4C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C872A2-D551-4200-A2E3-4DD63E656F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575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05A172-7958-4139-83DF-7C637513E2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30470" y="660400"/>
            <a:ext cx="6184900" cy="551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F287CD4-A1AE-4FD0-A4E2-F5EF72783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3" y="1520825"/>
            <a:ext cx="4371657" cy="1908175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39BFB58E-97A2-4381-B3CE-180458F3BC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813" y="3710464"/>
            <a:ext cx="4371657" cy="1011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</a:t>
            </a:r>
            <a:br>
              <a:rPr lang="de-DE" dirty="0"/>
            </a:br>
            <a:r>
              <a:rPr lang="de-DE" dirty="0"/>
              <a:t>Zweite Zeile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6B52FA5-B82B-4F11-9598-A3AB37FC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3226" y="377130"/>
            <a:ext cx="1465200" cy="35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 marL="252000" indent="0">
              <a:buNone/>
              <a:defRPr sz="100"/>
            </a:lvl2pPr>
            <a:lvl3pPr marL="504000" indent="0">
              <a:buNone/>
              <a:defRPr sz="100"/>
            </a:lvl3pPr>
            <a:lvl4pPr marL="756000" indent="0">
              <a:buNone/>
              <a:defRPr sz="100"/>
            </a:lvl4pPr>
            <a:lvl5pPr marL="1008000" indent="0">
              <a:buNone/>
              <a:defRPr sz="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989A2-9961-4959-B584-6E2D8288655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7B219AD-5224-4B5E-B6BF-62C8ACD81274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2CC7C-A110-4D99-A1FF-0933596209E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6F0D73-CA58-44E0-85E7-CF50590B1A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2701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mmit Farb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462F7E1-941C-4193-8D5A-F9A70407BB38}"/>
              </a:ext>
            </a:extLst>
          </p:cNvPr>
          <p:cNvSpPr/>
          <p:nvPr userDrawn="1"/>
        </p:nvSpPr>
        <p:spPr>
          <a:xfrm>
            <a:off x="9753560" y="1817526"/>
            <a:ext cx="904242" cy="61594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197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62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BAB54C-4A3F-483B-B981-CB8039025871}"/>
              </a:ext>
            </a:extLst>
          </p:cNvPr>
          <p:cNvSpPr/>
          <p:nvPr userDrawn="1"/>
        </p:nvSpPr>
        <p:spPr>
          <a:xfrm>
            <a:off x="2708390" y="1817526"/>
            <a:ext cx="904242" cy="61594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167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168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169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7882C23-8B4F-404B-A9B8-406519B7A6E6}"/>
              </a:ext>
            </a:extLst>
          </p:cNvPr>
          <p:cNvSpPr/>
          <p:nvPr userDrawn="1"/>
        </p:nvSpPr>
        <p:spPr>
          <a:xfrm>
            <a:off x="3882585" y="1817526"/>
            <a:ext cx="904242" cy="6159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47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108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6A4165D-BA77-4C43-BD8A-D9E46A4D6F3E}"/>
              </a:ext>
            </a:extLst>
          </p:cNvPr>
          <p:cNvSpPr/>
          <p:nvPr userDrawn="1"/>
        </p:nvSpPr>
        <p:spPr>
          <a:xfrm>
            <a:off x="10927758" y="1817526"/>
            <a:ext cx="904242" cy="61594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232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34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E5AC8DD-92BB-4D3E-B039-52ABCC9BBA7A}"/>
              </a:ext>
            </a:extLst>
          </p:cNvPr>
          <p:cNvSpPr/>
          <p:nvPr userDrawn="1"/>
        </p:nvSpPr>
        <p:spPr>
          <a:xfrm>
            <a:off x="1534195" y="1817526"/>
            <a:ext cx="904242" cy="61594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41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F0FA9D-22C2-42EF-9094-1030073FAA8A}"/>
              </a:ext>
            </a:extLst>
          </p:cNvPr>
          <p:cNvSpPr/>
          <p:nvPr userDrawn="1"/>
        </p:nvSpPr>
        <p:spPr>
          <a:xfrm>
            <a:off x="360000" y="1817526"/>
            <a:ext cx="904242" cy="61594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255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ABB6CB5-14C2-46FD-B8CC-6DCBDDFFBBE0}"/>
              </a:ext>
            </a:extLst>
          </p:cNvPr>
          <p:cNvSpPr/>
          <p:nvPr userDrawn="1"/>
        </p:nvSpPr>
        <p:spPr>
          <a:xfrm>
            <a:off x="5056780" y="1817526"/>
            <a:ext cx="904242" cy="615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178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169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000C3B-5F12-4300-9E51-A6B83DC03702}"/>
              </a:ext>
            </a:extLst>
          </p:cNvPr>
          <p:cNvSpPr/>
          <p:nvPr userDrawn="1"/>
        </p:nvSpPr>
        <p:spPr>
          <a:xfrm>
            <a:off x="6230975" y="1817526"/>
            <a:ext cx="904242" cy="615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/>
              <a:t>0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119</a:t>
            </a:r>
          </a:p>
          <a:p>
            <a:pPr algn="ctr">
              <a:lnSpc>
                <a:spcPct val="95000"/>
              </a:lnSpc>
            </a:pPr>
            <a:r>
              <a:rPr lang="de-DE" sz="1400" dirty="0"/>
              <a:t>200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25B1724-745C-446F-BABA-8C70EE9D5A69}"/>
              </a:ext>
            </a:extLst>
          </p:cNvPr>
          <p:cNvSpPr/>
          <p:nvPr userDrawn="1"/>
        </p:nvSpPr>
        <p:spPr>
          <a:xfrm>
            <a:off x="7405170" y="1817526"/>
            <a:ext cx="904242" cy="61594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122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66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C75BE7C-552B-4E16-A06C-092E180C6CED}"/>
              </a:ext>
            </a:extLst>
          </p:cNvPr>
          <p:cNvSpPr/>
          <p:nvPr userDrawn="1"/>
        </p:nvSpPr>
        <p:spPr>
          <a:xfrm>
            <a:off x="8579365" y="1817526"/>
            <a:ext cx="904242" cy="6159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239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51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E99DF46A-3547-4B7A-AC47-593B8B35061F}"/>
              </a:ext>
            </a:extLst>
          </p:cNvPr>
          <p:cNvSpPr/>
          <p:nvPr userDrawn="1"/>
        </p:nvSpPr>
        <p:spPr>
          <a:xfrm>
            <a:off x="8580590" y="4227967"/>
            <a:ext cx="904242" cy="615949"/>
          </a:xfrm>
          <a:prstGeom prst="rect">
            <a:avLst/>
          </a:prstGeom>
          <a:solidFill>
            <a:srgbClr val="FFA0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255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160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F4BE70CD-D643-4512-A271-A566F9877CCA}"/>
              </a:ext>
            </a:extLst>
          </p:cNvPr>
          <p:cNvSpPr/>
          <p:nvPr userDrawn="1"/>
        </p:nvSpPr>
        <p:spPr>
          <a:xfrm>
            <a:off x="10928983" y="4227967"/>
            <a:ext cx="904242" cy="615949"/>
          </a:xfrm>
          <a:prstGeom prst="rect">
            <a:avLst/>
          </a:prstGeom>
          <a:solidFill>
            <a:srgbClr val="9A95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154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149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89284DF1-94CA-4EFB-A678-C04AE3249D30}"/>
              </a:ext>
            </a:extLst>
          </p:cNvPr>
          <p:cNvSpPr/>
          <p:nvPr userDrawn="1"/>
        </p:nvSpPr>
        <p:spPr>
          <a:xfrm>
            <a:off x="9753560" y="2486984"/>
            <a:ext cx="904242" cy="295390"/>
          </a:xfrm>
          <a:prstGeom prst="rect">
            <a:avLst/>
          </a:prstGeom>
          <a:solidFill>
            <a:srgbClr val="D13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5EE4BA8-5F02-4A0A-9F7E-EB57C9C3A82B}"/>
              </a:ext>
            </a:extLst>
          </p:cNvPr>
          <p:cNvSpPr/>
          <p:nvPr userDrawn="1"/>
        </p:nvSpPr>
        <p:spPr>
          <a:xfrm>
            <a:off x="2708390" y="2486984"/>
            <a:ext cx="904242" cy="295390"/>
          </a:xfrm>
          <a:prstGeom prst="rect">
            <a:avLst/>
          </a:prstGeom>
          <a:solidFill>
            <a:srgbClr val="B9B9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ECA11956-537F-4001-9866-85906E79C7A6}"/>
              </a:ext>
            </a:extLst>
          </p:cNvPr>
          <p:cNvSpPr/>
          <p:nvPr userDrawn="1"/>
        </p:nvSpPr>
        <p:spPr>
          <a:xfrm>
            <a:off x="3882585" y="2486984"/>
            <a:ext cx="904242" cy="295390"/>
          </a:xfrm>
          <a:prstGeom prst="rect">
            <a:avLst/>
          </a:prstGeom>
          <a:solidFill>
            <a:srgbClr val="3359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38A5C11B-41A7-416C-AE2F-0B1933F3316C}"/>
              </a:ext>
            </a:extLst>
          </p:cNvPr>
          <p:cNvSpPr/>
          <p:nvPr userDrawn="1"/>
        </p:nvSpPr>
        <p:spPr>
          <a:xfrm>
            <a:off x="10927758" y="2486984"/>
            <a:ext cx="904242" cy="295390"/>
          </a:xfrm>
          <a:prstGeom prst="rect">
            <a:avLst/>
          </a:prstGeom>
          <a:solidFill>
            <a:srgbClr val="ED92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8BEA512E-FE79-47AB-8713-CEEECFBC5DED}"/>
              </a:ext>
            </a:extLst>
          </p:cNvPr>
          <p:cNvSpPr/>
          <p:nvPr userDrawn="1"/>
        </p:nvSpPr>
        <p:spPr>
          <a:xfrm>
            <a:off x="1534195" y="2486984"/>
            <a:ext cx="904242" cy="295390"/>
          </a:xfrm>
          <a:prstGeom prst="rect">
            <a:avLst/>
          </a:prstGeom>
          <a:solidFill>
            <a:srgbClr val="575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7FA95A-7EBB-4916-BE7E-4A86DE21AE05}"/>
              </a:ext>
            </a:extLst>
          </p:cNvPr>
          <p:cNvSpPr/>
          <p:nvPr userDrawn="1"/>
        </p:nvSpPr>
        <p:spPr>
          <a:xfrm>
            <a:off x="5056780" y="2486984"/>
            <a:ext cx="904242" cy="295390"/>
          </a:xfrm>
          <a:prstGeom prst="rect">
            <a:avLst/>
          </a:prstGeom>
          <a:solidFill>
            <a:srgbClr val="33C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7B4A31D-560A-48C4-85E5-067331EB201F}"/>
              </a:ext>
            </a:extLst>
          </p:cNvPr>
          <p:cNvSpPr/>
          <p:nvPr userDrawn="1"/>
        </p:nvSpPr>
        <p:spPr>
          <a:xfrm>
            <a:off x="6230975" y="2486984"/>
            <a:ext cx="904242" cy="295390"/>
          </a:xfrm>
          <a:prstGeom prst="rect">
            <a:avLst/>
          </a:prstGeom>
          <a:solidFill>
            <a:srgbClr val="3392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FDE5E7A-5A53-4D5B-A11B-5F59A2404F76}"/>
              </a:ext>
            </a:extLst>
          </p:cNvPr>
          <p:cNvSpPr/>
          <p:nvPr userDrawn="1"/>
        </p:nvSpPr>
        <p:spPr>
          <a:xfrm>
            <a:off x="7405170" y="2486984"/>
            <a:ext cx="904242" cy="295390"/>
          </a:xfrm>
          <a:prstGeom prst="rect">
            <a:avLst/>
          </a:prstGeom>
          <a:solidFill>
            <a:srgbClr val="9568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608EE8AA-452A-4E23-BD5A-F582C98E2CBC}"/>
              </a:ext>
            </a:extLst>
          </p:cNvPr>
          <p:cNvSpPr/>
          <p:nvPr userDrawn="1"/>
        </p:nvSpPr>
        <p:spPr>
          <a:xfrm>
            <a:off x="8579365" y="2486984"/>
            <a:ext cx="904242" cy="295390"/>
          </a:xfrm>
          <a:prstGeom prst="rect">
            <a:avLst/>
          </a:prstGeom>
          <a:solidFill>
            <a:srgbClr val="F25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C5146DB6-74F5-46C4-AFD6-190E8ECD5B0A}"/>
              </a:ext>
            </a:extLst>
          </p:cNvPr>
          <p:cNvSpPr/>
          <p:nvPr userDrawn="1"/>
        </p:nvSpPr>
        <p:spPr>
          <a:xfrm>
            <a:off x="9753560" y="2831476"/>
            <a:ext cx="904242" cy="295390"/>
          </a:xfrm>
          <a:prstGeom prst="rect">
            <a:avLst/>
          </a:prstGeom>
          <a:solidFill>
            <a:srgbClr val="DC66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AEF7135-0F7F-4C6E-97E3-862B36C69341}"/>
              </a:ext>
            </a:extLst>
          </p:cNvPr>
          <p:cNvSpPr/>
          <p:nvPr userDrawn="1"/>
        </p:nvSpPr>
        <p:spPr>
          <a:xfrm>
            <a:off x="2708390" y="2831476"/>
            <a:ext cx="904242" cy="295390"/>
          </a:xfrm>
          <a:prstGeom prst="rect">
            <a:avLst/>
          </a:prstGeom>
          <a:solidFill>
            <a:srgbClr val="CACB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6B1BA0B-610B-4DC7-B3A3-8505CD909E58}"/>
              </a:ext>
            </a:extLst>
          </p:cNvPr>
          <p:cNvSpPr/>
          <p:nvPr userDrawn="1"/>
        </p:nvSpPr>
        <p:spPr>
          <a:xfrm>
            <a:off x="3882585" y="2831476"/>
            <a:ext cx="904242" cy="295390"/>
          </a:xfrm>
          <a:prstGeom prst="rect">
            <a:avLst/>
          </a:prstGeom>
          <a:solidFill>
            <a:srgbClr val="6682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0A2B2AF-3761-4127-9204-09B646D20640}"/>
              </a:ext>
            </a:extLst>
          </p:cNvPr>
          <p:cNvSpPr/>
          <p:nvPr userDrawn="1"/>
        </p:nvSpPr>
        <p:spPr>
          <a:xfrm>
            <a:off x="10927758" y="2831476"/>
            <a:ext cx="904242" cy="295390"/>
          </a:xfrm>
          <a:prstGeom prst="rect">
            <a:avLst/>
          </a:prstGeom>
          <a:solidFill>
            <a:srgbClr val="F1AD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48F07F5-75F2-4C20-8068-1BB4BA5B1C0C}"/>
              </a:ext>
            </a:extLst>
          </p:cNvPr>
          <p:cNvSpPr/>
          <p:nvPr userDrawn="1"/>
        </p:nvSpPr>
        <p:spPr>
          <a:xfrm>
            <a:off x="1534195" y="2831476"/>
            <a:ext cx="904242" cy="295390"/>
          </a:xfrm>
          <a:prstGeom prst="rect">
            <a:avLst/>
          </a:prstGeom>
          <a:solidFill>
            <a:srgbClr val="817F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1F08D00E-9199-4116-8D5D-814662E0C69C}"/>
              </a:ext>
            </a:extLst>
          </p:cNvPr>
          <p:cNvSpPr/>
          <p:nvPr userDrawn="1"/>
        </p:nvSpPr>
        <p:spPr>
          <a:xfrm>
            <a:off x="5056780" y="2831476"/>
            <a:ext cx="904242" cy="295390"/>
          </a:xfrm>
          <a:prstGeom prst="rect">
            <a:avLst/>
          </a:prstGeom>
          <a:solidFill>
            <a:srgbClr val="66D1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EDDE20F-1EEB-4BC4-825D-BDCE14A8DB3D}"/>
              </a:ext>
            </a:extLst>
          </p:cNvPr>
          <p:cNvSpPr/>
          <p:nvPr userDrawn="1"/>
        </p:nvSpPr>
        <p:spPr>
          <a:xfrm>
            <a:off x="6230975" y="2831476"/>
            <a:ext cx="904242" cy="295390"/>
          </a:xfrm>
          <a:prstGeom prst="rect">
            <a:avLst/>
          </a:prstGeom>
          <a:solidFill>
            <a:srgbClr val="66AD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8780D22-F103-40D4-886D-C1AB52679599}"/>
              </a:ext>
            </a:extLst>
          </p:cNvPr>
          <p:cNvSpPr/>
          <p:nvPr userDrawn="1"/>
        </p:nvSpPr>
        <p:spPr>
          <a:xfrm>
            <a:off x="7405170" y="2831476"/>
            <a:ext cx="904242" cy="295390"/>
          </a:xfrm>
          <a:prstGeom prst="rect">
            <a:avLst/>
          </a:prstGeom>
          <a:solidFill>
            <a:srgbClr val="AF8E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16223EF2-F2F1-4647-9892-55084ABE704C}"/>
              </a:ext>
            </a:extLst>
          </p:cNvPr>
          <p:cNvSpPr/>
          <p:nvPr userDrawn="1"/>
        </p:nvSpPr>
        <p:spPr>
          <a:xfrm>
            <a:off x="8579365" y="2831476"/>
            <a:ext cx="904242" cy="295390"/>
          </a:xfrm>
          <a:prstGeom prst="rect">
            <a:avLst/>
          </a:prstGeom>
          <a:solidFill>
            <a:srgbClr val="F58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4883C5A1-D7FC-4C72-B800-6C9F7E377F91}"/>
              </a:ext>
            </a:extLst>
          </p:cNvPr>
          <p:cNvSpPr/>
          <p:nvPr userDrawn="1"/>
        </p:nvSpPr>
        <p:spPr>
          <a:xfrm>
            <a:off x="9753560" y="3175969"/>
            <a:ext cx="904242" cy="295390"/>
          </a:xfrm>
          <a:prstGeom prst="rect">
            <a:avLst/>
          </a:prstGeom>
          <a:solidFill>
            <a:srgbClr val="E899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191230B9-0CF0-4BD1-936E-038C65420AD3}"/>
              </a:ext>
            </a:extLst>
          </p:cNvPr>
          <p:cNvSpPr/>
          <p:nvPr userDrawn="1"/>
        </p:nvSpPr>
        <p:spPr>
          <a:xfrm>
            <a:off x="2708390" y="3175969"/>
            <a:ext cx="904242" cy="295390"/>
          </a:xfrm>
          <a:prstGeom prst="rect">
            <a:avLst/>
          </a:prstGeom>
          <a:solidFill>
            <a:srgbClr val="DCDC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4D10CD3F-54E8-4542-AA01-B9FE0AF50BC8}"/>
              </a:ext>
            </a:extLst>
          </p:cNvPr>
          <p:cNvSpPr/>
          <p:nvPr userDrawn="1"/>
        </p:nvSpPr>
        <p:spPr>
          <a:xfrm>
            <a:off x="3882585" y="3175969"/>
            <a:ext cx="904242" cy="295390"/>
          </a:xfrm>
          <a:prstGeom prst="rect">
            <a:avLst/>
          </a:prstGeom>
          <a:solidFill>
            <a:srgbClr val="99AC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7CD5C98-5666-4211-BAEE-0A29640043E1}"/>
              </a:ext>
            </a:extLst>
          </p:cNvPr>
          <p:cNvSpPr/>
          <p:nvPr userDrawn="1"/>
        </p:nvSpPr>
        <p:spPr>
          <a:xfrm>
            <a:off x="10927758" y="3175969"/>
            <a:ext cx="904242" cy="295390"/>
          </a:xfrm>
          <a:prstGeom prst="rect">
            <a:avLst/>
          </a:prstGeom>
          <a:solidFill>
            <a:srgbClr val="F6C9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6E56F9E-0EF3-4CC2-9DB5-23D3792CDF2F}"/>
              </a:ext>
            </a:extLst>
          </p:cNvPr>
          <p:cNvSpPr/>
          <p:nvPr userDrawn="1"/>
        </p:nvSpPr>
        <p:spPr>
          <a:xfrm>
            <a:off x="1534195" y="3175969"/>
            <a:ext cx="904242" cy="295390"/>
          </a:xfrm>
          <a:prstGeom prst="rect">
            <a:avLst/>
          </a:prstGeom>
          <a:solidFill>
            <a:srgbClr val="ABA9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D3BADCE-B7CA-435B-B4B3-AF1EDBCC8156}"/>
              </a:ext>
            </a:extLst>
          </p:cNvPr>
          <p:cNvSpPr/>
          <p:nvPr userDrawn="1"/>
        </p:nvSpPr>
        <p:spPr>
          <a:xfrm>
            <a:off x="5056780" y="3175969"/>
            <a:ext cx="904242" cy="295390"/>
          </a:xfrm>
          <a:prstGeom prst="rect">
            <a:avLst/>
          </a:prstGeom>
          <a:solidFill>
            <a:srgbClr val="99E0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EB48A-BDC6-489C-BEC6-8C58EFDD01A9}"/>
              </a:ext>
            </a:extLst>
          </p:cNvPr>
          <p:cNvSpPr/>
          <p:nvPr userDrawn="1"/>
        </p:nvSpPr>
        <p:spPr>
          <a:xfrm>
            <a:off x="6230975" y="3175969"/>
            <a:ext cx="904242" cy="295390"/>
          </a:xfrm>
          <a:prstGeom prst="rect">
            <a:avLst/>
          </a:prstGeom>
          <a:solidFill>
            <a:srgbClr val="99C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FE7F33B-EAAB-4FF3-B491-141FF256F33A}"/>
              </a:ext>
            </a:extLst>
          </p:cNvPr>
          <p:cNvSpPr/>
          <p:nvPr userDrawn="1"/>
        </p:nvSpPr>
        <p:spPr>
          <a:xfrm>
            <a:off x="7405170" y="3175969"/>
            <a:ext cx="904242" cy="295390"/>
          </a:xfrm>
          <a:prstGeom prst="rect">
            <a:avLst/>
          </a:prstGeom>
          <a:solidFill>
            <a:srgbClr val="CAB3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DA369244-D58A-4663-B6DC-2138A87C874B}"/>
              </a:ext>
            </a:extLst>
          </p:cNvPr>
          <p:cNvSpPr/>
          <p:nvPr userDrawn="1"/>
        </p:nvSpPr>
        <p:spPr>
          <a:xfrm>
            <a:off x="8579365" y="3175969"/>
            <a:ext cx="904242" cy="295390"/>
          </a:xfrm>
          <a:prstGeom prst="rect">
            <a:avLst/>
          </a:prstGeom>
          <a:solidFill>
            <a:srgbClr val="F9AD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BAC2931A-70C0-4129-ACBB-66DA0136E7DE}"/>
              </a:ext>
            </a:extLst>
          </p:cNvPr>
          <p:cNvSpPr/>
          <p:nvPr userDrawn="1"/>
        </p:nvSpPr>
        <p:spPr>
          <a:xfrm>
            <a:off x="9753560" y="3520463"/>
            <a:ext cx="904242" cy="295390"/>
          </a:xfrm>
          <a:prstGeom prst="rect">
            <a:avLst/>
          </a:prstGeom>
          <a:solidFill>
            <a:srgbClr val="F3CC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AAC143E-3CB8-4CDF-A737-A9999F7B8D44}"/>
              </a:ext>
            </a:extLst>
          </p:cNvPr>
          <p:cNvSpPr/>
          <p:nvPr userDrawn="1"/>
        </p:nvSpPr>
        <p:spPr>
          <a:xfrm>
            <a:off x="2708390" y="3520463"/>
            <a:ext cx="904242" cy="295390"/>
          </a:xfrm>
          <a:prstGeom prst="rect">
            <a:avLst/>
          </a:prstGeom>
          <a:solidFill>
            <a:srgbClr val="ED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2B9F7BF8-F6D4-4DF4-B2A1-A0A7E88E9DCF}"/>
              </a:ext>
            </a:extLst>
          </p:cNvPr>
          <p:cNvSpPr/>
          <p:nvPr userDrawn="1"/>
        </p:nvSpPr>
        <p:spPr>
          <a:xfrm>
            <a:off x="3882585" y="3520463"/>
            <a:ext cx="904242" cy="295390"/>
          </a:xfrm>
          <a:prstGeom prst="rect">
            <a:avLst/>
          </a:prstGeom>
          <a:solidFill>
            <a:srgbClr val="CCD5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77CEE620-CB9B-4EB2-92A1-384C9847D6BF}"/>
              </a:ext>
            </a:extLst>
          </p:cNvPr>
          <p:cNvSpPr/>
          <p:nvPr userDrawn="1"/>
        </p:nvSpPr>
        <p:spPr>
          <a:xfrm>
            <a:off x="10927758" y="3520463"/>
            <a:ext cx="904242" cy="295390"/>
          </a:xfrm>
          <a:prstGeom prst="rect">
            <a:avLst/>
          </a:prstGeom>
          <a:solidFill>
            <a:srgbClr val="FAE4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D4E46978-C15A-4505-BC5D-BAA1DFAEA1B6}"/>
              </a:ext>
            </a:extLst>
          </p:cNvPr>
          <p:cNvSpPr/>
          <p:nvPr userDrawn="1"/>
        </p:nvSpPr>
        <p:spPr>
          <a:xfrm>
            <a:off x="1534195" y="3520463"/>
            <a:ext cx="904242" cy="295390"/>
          </a:xfrm>
          <a:prstGeom prst="rect">
            <a:avLst/>
          </a:prstGeom>
          <a:solidFill>
            <a:srgbClr val="D5D4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79CBDDD-4531-4E22-86CC-CE3C03923CDE}"/>
              </a:ext>
            </a:extLst>
          </p:cNvPr>
          <p:cNvSpPr/>
          <p:nvPr userDrawn="1"/>
        </p:nvSpPr>
        <p:spPr>
          <a:xfrm>
            <a:off x="5056780" y="3520463"/>
            <a:ext cx="904242" cy="295390"/>
          </a:xfrm>
          <a:prstGeom prst="rect">
            <a:avLst/>
          </a:prstGeom>
          <a:solidFill>
            <a:srgbClr val="CCF0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5EBDB18A-E8A2-4FE4-BE0B-9CD22CEC7CE0}"/>
              </a:ext>
            </a:extLst>
          </p:cNvPr>
          <p:cNvSpPr/>
          <p:nvPr userDrawn="1"/>
        </p:nvSpPr>
        <p:spPr>
          <a:xfrm>
            <a:off x="6230975" y="3520463"/>
            <a:ext cx="904242" cy="295390"/>
          </a:xfrm>
          <a:prstGeom prst="rect">
            <a:avLst/>
          </a:prstGeom>
          <a:solidFill>
            <a:srgbClr val="CCE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70A4F422-9EBE-44EB-A45E-98218622994E}"/>
              </a:ext>
            </a:extLst>
          </p:cNvPr>
          <p:cNvSpPr/>
          <p:nvPr userDrawn="1"/>
        </p:nvSpPr>
        <p:spPr>
          <a:xfrm>
            <a:off x="7405170" y="3520463"/>
            <a:ext cx="904242" cy="295390"/>
          </a:xfrm>
          <a:prstGeom prst="rect">
            <a:avLst/>
          </a:prstGeom>
          <a:solidFill>
            <a:srgbClr val="E4D9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7A9B9A64-C71C-4809-848F-B33C68630AC0}"/>
              </a:ext>
            </a:extLst>
          </p:cNvPr>
          <p:cNvSpPr/>
          <p:nvPr userDrawn="1"/>
        </p:nvSpPr>
        <p:spPr>
          <a:xfrm>
            <a:off x="8579365" y="3520463"/>
            <a:ext cx="904242" cy="295390"/>
          </a:xfrm>
          <a:prstGeom prst="rect">
            <a:avLst/>
          </a:prstGeom>
          <a:solidFill>
            <a:srgbClr val="FCD6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B6D96794-1ECF-4032-9409-798FECFBC3E9}"/>
              </a:ext>
            </a:extLst>
          </p:cNvPr>
          <p:cNvSpPr/>
          <p:nvPr userDrawn="1"/>
        </p:nvSpPr>
        <p:spPr>
          <a:xfrm>
            <a:off x="10928983" y="4904688"/>
            <a:ext cx="904242" cy="295390"/>
          </a:xfrm>
          <a:prstGeom prst="rect">
            <a:avLst/>
          </a:prstGeom>
          <a:solidFill>
            <a:srgbClr val="AEAA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A9002B9-C594-425D-8CBE-BE2F8A9D9C9C}"/>
              </a:ext>
            </a:extLst>
          </p:cNvPr>
          <p:cNvSpPr/>
          <p:nvPr userDrawn="1"/>
        </p:nvSpPr>
        <p:spPr>
          <a:xfrm>
            <a:off x="8580590" y="4904688"/>
            <a:ext cx="904242" cy="295390"/>
          </a:xfrm>
          <a:prstGeom prst="rect">
            <a:avLst/>
          </a:prstGeom>
          <a:solidFill>
            <a:srgbClr val="FFB3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0AA9641C-42CB-4C1E-9483-3E0320E60316}"/>
              </a:ext>
            </a:extLst>
          </p:cNvPr>
          <p:cNvSpPr/>
          <p:nvPr userDrawn="1"/>
        </p:nvSpPr>
        <p:spPr>
          <a:xfrm>
            <a:off x="10928983" y="5250424"/>
            <a:ext cx="904242" cy="295390"/>
          </a:xfrm>
          <a:prstGeom prst="rect">
            <a:avLst/>
          </a:prstGeom>
          <a:solidFill>
            <a:srgbClr val="C2BF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683861D2-ABA2-4BE3-AD46-2FBAA7A271CF}"/>
              </a:ext>
            </a:extLst>
          </p:cNvPr>
          <p:cNvSpPr/>
          <p:nvPr userDrawn="1"/>
        </p:nvSpPr>
        <p:spPr>
          <a:xfrm>
            <a:off x="8580590" y="5250424"/>
            <a:ext cx="904242" cy="295390"/>
          </a:xfrm>
          <a:prstGeom prst="rect">
            <a:avLst/>
          </a:prstGeom>
          <a:solidFill>
            <a:srgbClr val="FFC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7" name="Rechteck 86">
            <a:extLst>
              <a:ext uri="{FF2B5EF4-FFF2-40B4-BE49-F238E27FC236}">
                <a16:creationId xmlns:a16="http://schemas.microsoft.com/office/drawing/2014/main" id="{B3227351-328F-4431-A798-951262E23BF6}"/>
              </a:ext>
            </a:extLst>
          </p:cNvPr>
          <p:cNvSpPr/>
          <p:nvPr userDrawn="1"/>
        </p:nvSpPr>
        <p:spPr>
          <a:xfrm>
            <a:off x="10928983" y="5596161"/>
            <a:ext cx="904242" cy="295390"/>
          </a:xfrm>
          <a:prstGeom prst="rect">
            <a:avLst/>
          </a:prstGeom>
          <a:solidFill>
            <a:srgbClr val="D7D5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8" name="Rechteck 87">
            <a:extLst>
              <a:ext uri="{FF2B5EF4-FFF2-40B4-BE49-F238E27FC236}">
                <a16:creationId xmlns:a16="http://schemas.microsoft.com/office/drawing/2014/main" id="{07D21007-5972-48DA-AA92-5D61558E68C5}"/>
              </a:ext>
            </a:extLst>
          </p:cNvPr>
          <p:cNvSpPr/>
          <p:nvPr userDrawn="1"/>
        </p:nvSpPr>
        <p:spPr>
          <a:xfrm>
            <a:off x="8580590" y="5596161"/>
            <a:ext cx="904242" cy="295390"/>
          </a:xfrm>
          <a:prstGeom prst="rect">
            <a:avLst/>
          </a:prstGeom>
          <a:solidFill>
            <a:srgbClr val="FFD9C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A1933CD8-3429-4D9E-8295-1C1CD46FC63B}"/>
              </a:ext>
            </a:extLst>
          </p:cNvPr>
          <p:cNvSpPr/>
          <p:nvPr userDrawn="1"/>
        </p:nvSpPr>
        <p:spPr>
          <a:xfrm>
            <a:off x="10928983" y="5941898"/>
            <a:ext cx="904242" cy="295390"/>
          </a:xfrm>
          <a:prstGeom prst="rect">
            <a:avLst/>
          </a:prstGeom>
          <a:solidFill>
            <a:srgbClr val="EBE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07B5505D-4DF3-4336-8628-BC6471DA1239}"/>
              </a:ext>
            </a:extLst>
          </p:cNvPr>
          <p:cNvSpPr/>
          <p:nvPr userDrawn="1"/>
        </p:nvSpPr>
        <p:spPr>
          <a:xfrm>
            <a:off x="8580590" y="5941898"/>
            <a:ext cx="904242" cy="295390"/>
          </a:xfrm>
          <a:prstGeom prst="rect">
            <a:avLst/>
          </a:prstGeom>
          <a:solidFill>
            <a:srgbClr val="FF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6" name="Titel 4">
            <a:extLst>
              <a:ext uri="{FF2B5EF4-FFF2-40B4-BE49-F238E27FC236}">
                <a16:creationId xmlns:a16="http://schemas.microsoft.com/office/drawing/2014/main" id="{9564B890-E446-46D3-A3B5-F9EE611F9F53}"/>
              </a:ext>
            </a:extLst>
          </p:cNvPr>
          <p:cNvSpPr txBox="1">
            <a:spLocks/>
          </p:cNvSpPr>
          <p:nvPr userDrawn="1"/>
        </p:nvSpPr>
        <p:spPr>
          <a:xfrm>
            <a:off x="360001" y="413565"/>
            <a:ext cx="9312918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Farben</a:t>
            </a:r>
            <a:endParaRPr lang="de-DE" dirty="0"/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9560840C-009B-4D7A-AF61-3DBDA9A589D9}"/>
              </a:ext>
            </a:extLst>
          </p:cNvPr>
          <p:cNvSpPr/>
          <p:nvPr userDrawn="1"/>
        </p:nvSpPr>
        <p:spPr>
          <a:xfrm>
            <a:off x="975356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Fuchsia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76A56DE7-E726-4341-BE55-B12F2F67DABC}"/>
              </a:ext>
            </a:extLst>
          </p:cNvPr>
          <p:cNvSpPr/>
          <p:nvPr userDrawn="1"/>
        </p:nvSpPr>
        <p:spPr>
          <a:xfrm>
            <a:off x="270839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Grau</a:t>
            </a: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398616C-A2F8-4DDA-837B-9119339A25DE}"/>
              </a:ext>
            </a:extLst>
          </p:cNvPr>
          <p:cNvSpPr/>
          <p:nvPr userDrawn="1"/>
        </p:nvSpPr>
        <p:spPr>
          <a:xfrm>
            <a:off x="388258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Blau</a:t>
            </a: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6E704CE0-1D44-44B7-8F3F-5441BE87E09B}"/>
              </a:ext>
            </a:extLst>
          </p:cNvPr>
          <p:cNvSpPr/>
          <p:nvPr userDrawn="1"/>
        </p:nvSpPr>
        <p:spPr>
          <a:xfrm>
            <a:off x="10927758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Orange</a:t>
            </a: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D0775D42-9918-4388-AF3D-EFFF5D5E6FDC}"/>
              </a:ext>
            </a:extLst>
          </p:cNvPr>
          <p:cNvSpPr/>
          <p:nvPr userDrawn="1"/>
        </p:nvSpPr>
        <p:spPr>
          <a:xfrm>
            <a:off x="153419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Schwarz</a:t>
            </a: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BD9D0694-C296-4A38-8B73-DAC8EE7B2DB3}"/>
              </a:ext>
            </a:extLst>
          </p:cNvPr>
          <p:cNvSpPr/>
          <p:nvPr userDrawn="1"/>
        </p:nvSpPr>
        <p:spPr>
          <a:xfrm>
            <a:off x="360000" y="1568154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Weiß</a:t>
            </a: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12A2420-0A2A-4660-8CDC-AB8ADB0A202D}"/>
              </a:ext>
            </a:extLst>
          </p:cNvPr>
          <p:cNvSpPr/>
          <p:nvPr userDrawn="1"/>
        </p:nvSpPr>
        <p:spPr>
          <a:xfrm>
            <a:off x="505678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Türkis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4AAEE60E-A37F-4E60-9ED0-9EB96DD6D493}"/>
              </a:ext>
            </a:extLst>
          </p:cNvPr>
          <p:cNvSpPr/>
          <p:nvPr userDrawn="1"/>
        </p:nvSpPr>
        <p:spPr>
          <a:xfrm>
            <a:off x="623097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Cyan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30849E2-2FB2-4EA7-B21C-B605D8939D97}"/>
              </a:ext>
            </a:extLst>
          </p:cNvPr>
          <p:cNvSpPr/>
          <p:nvPr userDrawn="1"/>
        </p:nvSpPr>
        <p:spPr>
          <a:xfrm>
            <a:off x="7405170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Violett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3BA24B91-98AA-4FBD-B10A-B3129DDE0AC7}"/>
              </a:ext>
            </a:extLst>
          </p:cNvPr>
          <p:cNvSpPr/>
          <p:nvPr userDrawn="1"/>
        </p:nvSpPr>
        <p:spPr>
          <a:xfrm>
            <a:off x="8579365" y="1568154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Rot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59F69669-DF34-4C71-AE63-1F48A8922E35}"/>
              </a:ext>
            </a:extLst>
          </p:cNvPr>
          <p:cNvSpPr/>
          <p:nvPr userDrawn="1"/>
        </p:nvSpPr>
        <p:spPr>
          <a:xfrm>
            <a:off x="8580590" y="3978595"/>
            <a:ext cx="904242" cy="2046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Beige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828EC81E-F269-4D72-92C4-CFC45E3140D3}"/>
              </a:ext>
            </a:extLst>
          </p:cNvPr>
          <p:cNvSpPr/>
          <p:nvPr userDrawn="1"/>
        </p:nvSpPr>
        <p:spPr>
          <a:xfrm>
            <a:off x="10928983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Grün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EAFF6F42-0288-489E-A6E0-27FE59DC09E3}"/>
              </a:ext>
            </a:extLst>
          </p:cNvPr>
          <p:cNvSpPr/>
          <p:nvPr userDrawn="1"/>
        </p:nvSpPr>
        <p:spPr>
          <a:xfrm>
            <a:off x="9754790" y="4227967"/>
            <a:ext cx="904242" cy="615949"/>
          </a:xfrm>
          <a:prstGeom prst="rect">
            <a:avLst/>
          </a:prstGeom>
          <a:solidFill>
            <a:srgbClr val="9E2B2F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158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43</a:t>
            </a:r>
          </a:p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F089A703-C3F8-4853-8DAD-ECB0F846940E}"/>
              </a:ext>
            </a:extLst>
          </p:cNvPr>
          <p:cNvSpPr/>
          <p:nvPr userDrawn="1"/>
        </p:nvSpPr>
        <p:spPr>
          <a:xfrm>
            <a:off x="9754790" y="4904688"/>
            <a:ext cx="904242" cy="295390"/>
          </a:xfrm>
          <a:prstGeom prst="rect">
            <a:avLst/>
          </a:prstGeom>
          <a:solidFill>
            <a:srgbClr val="B155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52283F2-7B0F-481D-9A61-9CAB1DBA7771}"/>
              </a:ext>
            </a:extLst>
          </p:cNvPr>
          <p:cNvSpPr/>
          <p:nvPr userDrawn="1"/>
        </p:nvSpPr>
        <p:spPr>
          <a:xfrm>
            <a:off x="9754790" y="5250424"/>
            <a:ext cx="904242" cy="295390"/>
          </a:xfrm>
          <a:prstGeom prst="rect">
            <a:avLst/>
          </a:prstGeom>
          <a:solidFill>
            <a:srgbClr val="C580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D687D57E-7ED7-44B8-9F25-FD8B486F9AF8}"/>
              </a:ext>
            </a:extLst>
          </p:cNvPr>
          <p:cNvSpPr/>
          <p:nvPr userDrawn="1"/>
        </p:nvSpPr>
        <p:spPr>
          <a:xfrm>
            <a:off x="9754790" y="5596161"/>
            <a:ext cx="904242" cy="295390"/>
          </a:xfrm>
          <a:prstGeom prst="rect">
            <a:avLst/>
          </a:prstGeom>
          <a:solidFill>
            <a:srgbClr val="D8A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E3A99602-7C47-4655-A012-CCC73EC08BEB}"/>
              </a:ext>
            </a:extLst>
          </p:cNvPr>
          <p:cNvSpPr/>
          <p:nvPr userDrawn="1"/>
        </p:nvSpPr>
        <p:spPr>
          <a:xfrm>
            <a:off x="9754790" y="5941898"/>
            <a:ext cx="904242" cy="295390"/>
          </a:xfrm>
          <a:prstGeom prst="rect">
            <a:avLst/>
          </a:prstGeom>
          <a:solidFill>
            <a:srgbClr val="ECD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725DA56A-307A-42E7-8E0E-05EC1216B668}"/>
              </a:ext>
            </a:extLst>
          </p:cNvPr>
          <p:cNvSpPr/>
          <p:nvPr userDrawn="1"/>
        </p:nvSpPr>
        <p:spPr>
          <a:xfrm>
            <a:off x="9754790" y="3978595"/>
            <a:ext cx="904242" cy="2046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b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>
                <a:solidFill>
                  <a:schemeClr val="tx1"/>
                </a:solidFill>
              </a:rPr>
              <a:t>Bordeaux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96FECDF-FA30-4B1C-88DA-F5F52A6BA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BA9D-2C8C-47C4-BBB6-5673717099DE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82C847B-FF9E-4D36-925E-B5D5822E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69F35F-DB07-43B6-A02A-DBC757A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36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image" Target="../media/image17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5598A28-DB28-DE49-9569-57EEA730D4FC}"/>
              </a:ext>
            </a:extLst>
          </p:cNvPr>
          <p:cNvSpPr/>
          <p:nvPr userDrawn="1"/>
        </p:nvSpPr>
        <p:spPr>
          <a:xfrm>
            <a:off x="0" y="6416675"/>
            <a:ext cx="121920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24E4A-7E91-CC4E-A2EF-AD59BFB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0B3E3-8E36-F64F-A6D5-6A3FADD3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76539"/>
            <a:ext cx="11472000" cy="464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24885-C897-484A-9E1C-1E11E8B38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5297D921-6BFA-4005-BB67-88B139296D73}" type="datetime3">
              <a:rPr lang="de-CH" smtClean="0"/>
              <a:pPr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488F5-5902-0B4A-848C-F45DD156B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B5682-E5F9-5549-941C-474808DE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90D3B6-31CD-5B49-A169-868938F92BA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4723" y="6517119"/>
            <a:ext cx="991595" cy="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0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9" r:id="rId3"/>
    <p:sldLayoutId id="2147483686" r:id="rId4"/>
    <p:sldLayoutId id="2147483690" r:id="rId5"/>
    <p:sldLayoutId id="2147483681" r:id="rId6"/>
    <p:sldLayoutId id="2147483677" r:id="rId7"/>
    <p:sldLayoutId id="2147483694" r:id="rId8"/>
    <p:sldLayoutId id="2147483680" r:id="rId9"/>
    <p:sldLayoutId id="2147483673" r:id="rId10"/>
    <p:sldLayoutId id="2147483693" r:id="rId11"/>
    <p:sldLayoutId id="2147483674" r:id="rId12"/>
    <p:sldLayoutId id="2147483679" r:id="rId13"/>
    <p:sldLayoutId id="2147483676" r:id="rId14"/>
    <p:sldLayoutId id="2147483682" r:id="rId15"/>
    <p:sldLayoutId id="2147483683" r:id="rId16"/>
    <p:sldLayoutId id="2147483678" r:id="rId17"/>
    <p:sldLayoutId id="2147483692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+mj-lt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anose="05050102010706020507" pitchFamily="18" charset="2"/>
        <a:buChar char="-"/>
        <a:defRPr sz="1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itchFamily="2" charset="2"/>
        <a:buChar char="-"/>
        <a:defRPr sz="18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2" userDrawn="1">
          <p15:clr>
            <a:srgbClr val="F26B43"/>
          </p15:clr>
        </p15:guide>
        <p15:guide id="2" pos="7454" userDrawn="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6" orient="horz" pos="257" userDrawn="1">
          <p15:clr>
            <a:srgbClr val="F26B43"/>
          </p15:clr>
        </p15:guide>
        <p15:guide id="8" orient="horz" pos="4042">
          <p15:clr>
            <a:srgbClr val="F26B43"/>
          </p15:clr>
        </p15:guide>
        <p15:guide id="9" orient="horz" pos="3929" userDrawn="1">
          <p15:clr>
            <a:srgbClr val="F26B43"/>
          </p15:clr>
        </p15:guide>
        <p15:guide id="10" orient="horz" pos="80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5598A28-DB28-DE49-9569-57EEA730D4FC}"/>
              </a:ext>
            </a:extLst>
          </p:cNvPr>
          <p:cNvSpPr/>
          <p:nvPr userDrawn="1"/>
        </p:nvSpPr>
        <p:spPr>
          <a:xfrm>
            <a:off x="0" y="6416675"/>
            <a:ext cx="121920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24E4A-7E91-CC4E-A2EF-AD59BFB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0B3E3-8E36-F64F-A6D5-6A3FADD3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76539"/>
            <a:ext cx="11472000" cy="464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24885-C897-484A-9E1C-1E11E8B38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FB170BBD-7B02-4F7B-BCCE-2F22301BC350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488F5-5902-0B4A-848C-F45DD156B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B5682-E5F9-5549-941C-474808DE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90D3B6-31CD-5B49-A169-868938F92BA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4723" y="6517119"/>
            <a:ext cx="991595" cy="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anose="05050102010706020507" pitchFamily="18" charset="2"/>
        <a:buChar char="-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itchFamily="2" charset="2"/>
        <a:buChar char="-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2">
          <p15:clr>
            <a:srgbClr val="F26B43"/>
          </p15:clr>
        </p15:guide>
        <p15:guide id="2" pos="7454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6" orient="horz" pos="257">
          <p15:clr>
            <a:srgbClr val="F26B43"/>
          </p15:clr>
        </p15:guide>
        <p15:guide id="8" orient="horz" pos="4042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orient="horz" pos="8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5598A28-DB28-DE49-9569-57EEA730D4FC}"/>
              </a:ext>
            </a:extLst>
          </p:cNvPr>
          <p:cNvSpPr/>
          <p:nvPr userDrawn="1"/>
        </p:nvSpPr>
        <p:spPr>
          <a:xfrm>
            <a:off x="0" y="6416685"/>
            <a:ext cx="121920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63" dirty="0">
              <a:solidFill>
                <a:schemeClr val="bg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24E4A-7E91-CC4E-A2EF-AD59BFB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7" y="413565"/>
            <a:ext cx="11471999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0B3E3-8E36-F64F-A6D5-6A3FADD3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76539"/>
            <a:ext cx="11472000" cy="464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488F5-5902-0B4A-848C-F45DD156B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26331"/>
            <a:ext cx="2865425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731" b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Firmenname/Projektbeschrieb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B5682-E5F9-5549-941C-474808DE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3110" y="6426330"/>
            <a:ext cx="44550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731" b="0" i="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0B0DBBF-2F87-4D11-A4B9-28600074C91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700860" y="6517119"/>
            <a:ext cx="1220425" cy="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9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</p:sldLayoutIdLst>
  <p:hf hdr="0" ftr="0" dt="0"/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2"/>
          </a:solidFill>
          <a:latin typeface="+mj-lt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04760" indent="-204760" algn="l" defTabSz="742987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1pPr>
      <a:lvl2pPr marL="409521" indent="-204760" algn="l" defTabSz="742987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Symbol" panose="05050102010706020507" pitchFamily="18" charset="2"/>
        <a:buChar char="-"/>
        <a:defRPr sz="16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2pPr>
      <a:lvl3pPr marL="614280" indent="-204760" algn="l" defTabSz="742987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3pPr>
      <a:lvl4pPr marL="819041" indent="-204760" algn="l" defTabSz="742987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Symbol" pitchFamily="2" charset="2"/>
        <a:buChar char="-"/>
        <a:defRPr sz="1600" b="0" i="0" kern="1200">
          <a:solidFill>
            <a:schemeClr val="tx1"/>
          </a:solidFill>
          <a:latin typeface="+mn-lt"/>
          <a:ea typeface="Source Sans Pro" panose="020B0503030403020204" pitchFamily="34" charset="0"/>
          <a:cs typeface="Arial" panose="020B0604020202020204" pitchFamily="34" charset="0"/>
        </a:defRPr>
      </a:lvl4pPr>
      <a:lvl5pPr marL="1023802" indent="-204760" algn="l" defTabSz="742987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>
          <p15:clr>
            <a:srgbClr val="F26B43"/>
          </p15:clr>
        </p15:guide>
        <p15:guide id="2" pos="6056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120">
          <p15:clr>
            <a:srgbClr val="F26B43"/>
          </p15:clr>
        </p15:guide>
        <p15:guide id="6" orient="horz" pos="257">
          <p15:clr>
            <a:srgbClr val="F26B43"/>
          </p15:clr>
        </p15:guide>
        <p15:guide id="8" orient="horz" pos="4042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orient="horz" pos="80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5598A28-DB28-DE49-9569-57EEA730D4FC}"/>
              </a:ext>
            </a:extLst>
          </p:cNvPr>
          <p:cNvSpPr/>
          <p:nvPr userDrawn="1"/>
        </p:nvSpPr>
        <p:spPr>
          <a:xfrm>
            <a:off x="0" y="6416677"/>
            <a:ext cx="121920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5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24E4A-7E91-CC4E-A2EF-AD59BFB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413565"/>
            <a:ext cx="11471999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0B3E3-8E36-F64F-A6D5-6A3FADD3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76539"/>
            <a:ext cx="11472000" cy="464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24885-C897-484A-9E1C-1E11E8B38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638" y="6426322"/>
            <a:ext cx="105041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73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FB170BBD-7B02-4F7B-BCCE-2F22301BC350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488F5-5902-0B4A-848C-F45DD156B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2760" y="6426323"/>
            <a:ext cx="7102116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731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Firmenname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B5682-E5F9-5549-941C-474808DE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426322"/>
            <a:ext cx="44550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731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90D3B6-31CD-5B49-A169-868938F92BA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4724" y="6517119"/>
            <a:ext cx="991595" cy="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p:hf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195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04750" indent="-204750" algn="l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463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409500" indent="-204750" algn="l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Symbol" panose="05050102010706020507" pitchFamily="18" charset="2"/>
        <a:buChar char="-"/>
        <a:defRPr sz="1463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614250" indent="-204750" algn="l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463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819000" indent="-204750" algn="l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Symbol" pitchFamily="2" charset="2"/>
        <a:buChar char="-"/>
        <a:defRPr sz="1463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1023750" indent="-204750" algn="l" defTabSz="742950" rtl="0" eaLnBrk="1" latinLnBrk="0" hangingPunct="1">
        <a:lnSpc>
          <a:spcPct val="100000"/>
        </a:lnSpc>
        <a:spcBef>
          <a:spcPts val="488"/>
        </a:spcBef>
        <a:buClr>
          <a:schemeClr val="bg2"/>
        </a:buClr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2">
          <p15:clr>
            <a:srgbClr val="F26B43"/>
          </p15:clr>
        </p15:guide>
        <p15:guide id="2" pos="7454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6" orient="horz" pos="257">
          <p15:clr>
            <a:srgbClr val="F26B43"/>
          </p15:clr>
        </p15:guide>
        <p15:guide id="8" orient="horz" pos="4042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orient="horz" pos="80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5598A28-DB28-DE49-9569-57EEA730D4FC}"/>
              </a:ext>
            </a:extLst>
          </p:cNvPr>
          <p:cNvSpPr/>
          <p:nvPr userDrawn="1"/>
        </p:nvSpPr>
        <p:spPr>
          <a:xfrm>
            <a:off x="0" y="6416675"/>
            <a:ext cx="12192000" cy="44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524E4A-7E91-CC4E-A2EF-AD59BFB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647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B0B3E3-8E36-F64F-A6D5-6A3FADD37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76539"/>
            <a:ext cx="11472000" cy="46408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C24885-C897-484A-9E1C-1E11E8B38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FB170BBD-7B02-4F7B-BCCE-2F22301BC350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F488F5-5902-0B4A-848C-F45DD156B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WWF Schweiz / Informationsunterlagen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9B5682-E5F9-5549-941C-474808DE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fld id="{E62456B4-327B-E94A-8431-E347EDC493A0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90D3B6-31CD-5B49-A169-868938F92BA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94723" y="6517119"/>
            <a:ext cx="991595" cy="2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3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anose="05050102010706020507" pitchFamily="18" charset="2"/>
        <a:buChar char="-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Symbol" pitchFamily="2" charset="2"/>
        <a:buChar char="-"/>
        <a:defRPr sz="1800" b="0" i="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2">
          <p15:clr>
            <a:srgbClr val="F26B43"/>
          </p15:clr>
        </p15:guide>
        <p15:guide id="2" pos="7454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3840">
          <p15:clr>
            <a:srgbClr val="F26B43"/>
          </p15:clr>
        </p15:guide>
        <p15:guide id="6" orient="horz" pos="257">
          <p15:clr>
            <a:srgbClr val="F26B43"/>
          </p15:clr>
        </p15:guide>
        <p15:guide id="8" orient="horz" pos="4042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orient="horz" pos="8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AC2A5A88-5E37-4916-ACCE-974D3C639D9E@home" TargetMode="External"/><Relationship Id="rId3" Type="http://schemas.openxmlformats.org/officeDocument/2006/relationships/image" Target="cid:C3B92D5C-AD71-476B-8F55-C1474B64B637@home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cid:5A68BC1E-537E-4634-A497-136181F1A3CB@home" TargetMode="Externa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C67179A-8B6B-460F-80D3-0DE9AFCB25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2AA2A9-3890-423D-9678-48AE066F6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 Spannungsfeld von Unternehmens- und </a:t>
            </a:r>
            <a:r>
              <a:rPr lang="de-CH" dirty="0" err="1"/>
              <a:t>Mitarbeitendenbedürfnissen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410C14-EDDF-4B52-8C88-2C3BA4720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11.01.2024, 17.25-18.10</a:t>
            </a:r>
            <a:br>
              <a:rPr lang="de-DE" dirty="0"/>
            </a:br>
            <a:r>
              <a:rPr lang="de-DE" dirty="0"/>
              <a:t>Stadt Wetzikon, </a:t>
            </a:r>
            <a:r>
              <a:rPr lang="de-DE" dirty="0" err="1"/>
              <a:t>Unternehmerapéro</a:t>
            </a:r>
            <a:endParaRPr lang="de-DE" dirty="0"/>
          </a:p>
          <a:p>
            <a:r>
              <a:rPr lang="de-CH" dirty="0"/>
              <a:t>Sven Bühler, Gründer und Visionär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65A0D91-A7D9-43EF-A469-963B0772F3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BF4EB8E-B7A6-4594-B735-A7953C9029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2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26">
            <a:extLst>
              <a:ext uri="{FF2B5EF4-FFF2-40B4-BE49-F238E27FC236}">
                <a16:creationId xmlns:a16="http://schemas.microsoft.com/office/drawing/2014/main" id="{665B4BB6-6187-46F7-AA83-20BAEBBD4A2D}"/>
              </a:ext>
            </a:extLst>
          </p:cNvPr>
          <p:cNvSpPr txBox="1"/>
          <p:nvPr/>
        </p:nvSpPr>
        <p:spPr>
          <a:xfrm>
            <a:off x="10521247" y="1734242"/>
            <a:ext cx="13192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Gemessene Zielgrössen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(Persönliche Einstellungen)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41">
            <a:extLst>
              <a:ext uri="{FF2B5EF4-FFF2-40B4-BE49-F238E27FC236}">
                <a16:creationId xmlns:a16="http://schemas.microsoft.com/office/drawing/2014/main" id="{7B0F3412-2B1F-48CD-B354-8D88232118B2}"/>
              </a:ext>
            </a:extLst>
          </p:cNvPr>
          <p:cNvSpPr txBox="1"/>
          <p:nvPr/>
        </p:nvSpPr>
        <p:spPr>
          <a:xfrm>
            <a:off x="7796709" y="2375934"/>
            <a:ext cx="2525498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ct val="60000"/>
              <a:buFont typeface="Arial" panose="020B0604020202020204" pitchFamily="34" charset="0"/>
              <a:buChar char="+"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Commitment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ct val="60000"/>
              <a:buFont typeface="Arial" panose="020B0604020202020204" pitchFamily="34" charset="0"/>
              <a:buChar char="+"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Zufriedenheit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ct val="60000"/>
              <a:buFont typeface="Arial" panose="020B0604020202020204" pitchFamily="34" charset="0"/>
              <a:buChar char="+"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Resignation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ct val="60000"/>
              <a:buFont typeface="Arial" panose="020B0604020202020204" pitchFamily="34" charset="0"/>
              <a:buChar char="+"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Attraktiver Arbeitgeber</a:t>
            </a:r>
          </a:p>
          <a:p>
            <a:pPr marL="285750" marR="0" lvl="0" indent="-28575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B2A9"/>
              </a:buClr>
              <a:buSzPct val="60000"/>
              <a:buFont typeface="Arial" panose="020B0604020202020204" pitchFamily="34" charset="0"/>
              <a:buChar char="+"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Weiterempfehlung des Arbeitgebers</a:t>
            </a:r>
          </a:p>
        </p:txBody>
      </p:sp>
      <p:sp>
        <p:nvSpPr>
          <p:cNvPr id="9" name="TextBox 236">
            <a:extLst>
              <a:ext uri="{FF2B5EF4-FFF2-40B4-BE49-F238E27FC236}">
                <a16:creationId xmlns:a16="http://schemas.microsoft.com/office/drawing/2014/main" id="{072F69E3-0BF0-493B-95BB-BD82CBA59976}"/>
              </a:ext>
            </a:extLst>
          </p:cNvPr>
          <p:cNvSpPr txBox="1"/>
          <p:nvPr/>
        </p:nvSpPr>
        <p:spPr>
          <a:xfrm>
            <a:off x="360000" y="1733966"/>
            <a:ext cx="1901697" cy="89255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Gemessene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Einflussgrössen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B2A9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(Organisationale Rahmenbedingungen)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B2A9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aphic 9">
            <a:extLst>
              <a:ext uri="{FF2B5EF4-FFF2-40B4-BE49-F238E27FC236}">
                <a16:creationId xmlns:a16="http://schemas.microsoft.com/office/drawing/2014/main" id="{88989C67-E9AE-4516-A9D0-8D30C9B39AE2}"/>
              </a:ext>
            </a:extLst>
          </p:cNvPr>
          <p:cNvGrpSpPr/>
          <p:nvPr/>
        </p:nvGrpSpPr>
        <p:grpSpPr>
          <a:xfrm>
            <a:off x="1338663" y="3071794"/>
            <a:ext cx="2287761" cy="2313863"/>
            <a:chOff x="3658336" y="2303450"/>
            <a:chExt cx="3523750" cy="3563949"/>
          </a:xfrm>
          <a:solidFill>
            <a:schemeClr val="accent1">
              <a:alpha val="5000"/>
            </a:schemeClr>
          </a:solidFill>
        </p:grpSpPr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4BC75BD1-FFD6-4CCD-B7DD-4B5DA92BA58C}"/>
                </a:ext>
              </a:extLst>
            </p:cNvPr>
            <p:cNvSpPr/>
            <p:nvPr/>
          </p:nvSpPr>
          <p:spPr>
            <a:xfrm>
              <a:off x="3822197" y="3664685"/>
              <a:ext cx="771438" cy="107250"/>
            </a:xfrm>
            <a:custGeom>
              <a:avLst/>
              <a:gdLst>
                <a:gd name="connsiteX0" fmla="*/ 0 w 771438"/>
                <a:gd name="connsiteY0" fmla="*/ 0 h 107250"/>
                <a:gd name="connsiteX1" fmla="*/ 771439 w 771438"/>
                <a:gd name="connsiteY1" fmla="*/ 0 h 107250"/>
                <a:gd name="connsiteX2" fmla="*/ 771439 w 771438"/>
                <a:gd name="connsiteY2" fmla="*/ 107251 h 107250"/>
                <a:gd name="connsiteX3" fmla="*/ 0 w 771438"/>
                <a:gd name="connsiteY3" fmla="*/ 107251 h 1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438" h="107250">
                  <a:moveTo>
                    <a:pt x="0" y="0"/>
                  </a:moveTo>
                  <a:lnTo>
                    <a:pt x="771439" y="0"/>
                  </a:lnTo>
                  <a:lnTo>
                    <a:pt x="771439" y="107251"/>
                  </a:lnTo>
                  <a:lnTo>
                    <a:pt x="0" y="107251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CC1BDCDC-8D07-4AFE-9D0E-77BF197D1730}"/>
                </a:ext>
              </a:extLst>
            </p:cNvPr>
            <p:cNvSpPr/>
            <p:nvPr/>
          </p:nvSpPr>
          <p:spPr>
            <a:xfrm>
              <a:off x="4814080" y="3003430"/>
              <a:ext cx="1212325" cy="107250"/>
            </a:xfrm>
            <a:custGeom>
              <a:avLst/>
              <a:gdLst>
                <a:gd name="connsiteX0" fmla="*/ 0 w 1212325"/>
                <a:gd name="connsiteY0" fmla="*/ 0 h 107250"/>
                <a:gd name="connsiteX1" fmla="*/ 1212326 w 1212325"/>
                <a:gd name="connsiteY1" fmla="*/ 0 h 107250"/>
                <a:gd name="connsiteX2" fmla="*/ 1212326 w 1212325"/>
                <a:gd name="connsiteY2" fmla="*/ 107251 h 107250"/>
                <a:gd name="connsiteX3" fmla="*/ 0 w 1212325"/>
                <a:gd name="connsiteY3" fmla="*/ 107251 h 1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2325" h="107250">
                  <a:moveTo>
                    <a:pt x="0" y="0"/>
                  </a:moveTo>
                  <a:lnTo>
                    <a:pt x="1212326" y="0"/>
                  </a:lnTo>
                  <a:lnTo>
                    <a:pt x="1212326" y="107251"/>
                  </a:lnTo>
                  <a:lnTo>
                    <a:pt x="0" y="107251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F523533F-D3F8-4762-B917-89FB8D567B6A}"/>
                </a:ext>
              </a:extLst>
            </p:cNvPr>
            <p:cNvSpPr/>
            <p:nvPr/>
          </p:nvSpPr>
          <p:spPr>
            <a:xfrm>
              <a:off x="3878759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5FB9EDFA-F907-4447-AB03-DEE0FFC83FC0}"/>
                </a:ext>
              </a:extLst>
            </p:cNvPr>
            <p:cNvSpPr/>
            <p:nvPr/>
          </p:nvSpPr>
          <p:spPr>
            <a:xfrm>
              <a:off x="4154250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7E7870CC-F80F-4709-892A-C65C300F6FD0}"/>
                </a:ext>
              </a:extLst>
            </p:cNvPr>
            <p:cNvSpPr/>
            <p:nvPr/>
          </p:nvSpPr>
          <p:spPr>
            <a:xfrm>
              <a:off x="4429823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EDA80F3F-36D2-43F7-90AA-8A99D278D5C8}"/>
                </a:ext>
              </a:extLst>
            </p:cNvPr>
            <p:cNvSpPr/>
            <p:nvPr/>
          </p:nvSpPr>
          <p:spPr>
            <a:xfrm>
              <a:off x="4870635" y="3222373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CE60045A-70B7-4976-8A43-6E59665C036F}"/>
                </a:ext>
              </a:extLst>
            </p:cNvPr>
            <p:cNvSpPr/>
            <p:nvPr/>
          </p:nvSpPr>
          <p:spPr>
            <a:xfrm>
              <a:off x="5201262" y="3222373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971EEBBD-9431-4229-9303-43F2CE94B7DB}"/>
                </a:ext>
              </a:extLst>
            </p:cNvPr>
            <p:cNvSpPr/>
            <p:nvPr/>
          </p:nvSpPr>
          <p:spPr>
            <a:xfrm>
              <a:off x="5531889" y="3222373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AD9723B8-3F6E-4D75-8796-C641B8EB8D15}"/>
                </a:ext>
              </a:extLst>
            </p:cNvPr>
            <p:cNvSpPr/>
            <p:nvPr/>
          </p:nvSpPr>
          <p:spPr>
            <a:xfrm>
              <a:off x="5862517" y="3222373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BB5D8C29-09CA-4AFC-BA56-EE20AFD88258}"/>
                </a:ext>
              </a:extLst>
            </p:cNvPr>
            <p:cNvSpPr/>
            <p:nvPr/>
          </p:nvSpPr>
          <p:spPr>
            <a:xfrm>
              <a:off x="4870635" y="3608130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27EE76D2-0D8E-46BA-A081-895C0E5BBF56}"/>
                </a:ext>
              </a:extLst>
            </p:cNvPr>
            <p:cNvSpPr/>
            <p:nvPr/>
          </p:nvSpPr>
          <p:spPr>
            <a:xfrm>
              <a:off x="5201262" y="3608130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574ADEDF-B67E-48F6-A5B6-A48B0630507C}"/>
                </a:ext>
              </a:extLst>
            </p:cNvPr>
            <p:cNvSpPr/>
            <p:nvPr/>
          </p:nvSpPr>
          <p:spPr>
            <a:xfrm>
              <a:off x="5531889" y="3608130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60FE683D-CF63-4272-A405-F2F4C2C5DF4C}"/>
                </a:ext>
              </a:extLst>
            </p:cNvPr>
            <p:cNvSpPr/>
            <p:nvPr/>
          </p:nvSpPr>
          <p:spPr>
            <a:xfrm>
              <a:off x="5862517" y="3608130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80738A6-9E5C-40C2-9410-1DA4D0932AC9}"/>
                </a:ext>
              </a:extLst>
            </p:cNvPr>
            <p:cNvSpPr/>
            <p:nvPr/>
          </p:nvSpPr>
          <p:spPr>
            <a:xfrm>
              <a:off x="4870635" y="3993812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073984C7-3145-419C-ACB1-5785CDA1DDB5}"/>
                </a:ext>
              </a:extLst>
            </p:cNvPr>
            <p:cNvSpPr/>
            <p:nvPr/>
          </p:nvSpPr>
          <p:spPr>
            <a:xfrm>
              <a:off x="5201262" y="3993812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5BFF45B9-DCAC-4D30-9334-CF16DA2EAD48}"/>
                </a:ext>
              </a:extLst>
            </p:cNvPr>
            <p:cNvSpPr/>
            <p:nvPr/>
          </p:nvSpPr>
          <p:spPr>
            <a:xfrm>
              <a:off x="5531889" y="3993812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46747AAC-3DCB-4CF4-BC87-0E61F01DD5DE}"/>
                </a:ext>
              </a:extLst>
            </p:cNvPr>
            <p:cNvSpPr/>
            <p:nvPr/>
          </p:nvSpPr>
          <p:spPr>
            <a:xfrm>
              <a:off x="5862517" y="3993812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D8DD3F95-30E8-4C82-99C2-FFED2CAB961B}"/>
                </a:ext>
              </a:extLst>
            </p:cNvPr>
            <p:cNvSpPr/>
            <p:nvPr/>
          </p:nvSpPr>
          <p:spPr>
            <a:xfrm>
              <a:off x="4870635" y="437956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8E9A67B2-309F-49F5-8992-D8A8F1D7769F}"/>
                </a:ext>
              </a:extLst>
            </p:cNvPr>
            <p:cNvSpPr/>
            <p:nvPr/>
          </p:nvSpPr>
          <p:spPr>
            <a:xfrm>
              <a:off x="5201262" y="437956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E8259302-8350-43B6-98BB-D21C2689C1C5}"/>
                </a:ext>
              </a:extLst>
            </p:cNvPr>
            <p:cNvSpPr/>
            <p:nvPr/>
          </p:nvSpPr>
          <p:spPr>
            <a:xfrm>
              <a:off x="5531889" y="437956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30C30AD4-C5B0-4800-822A-85C68C9C9C17}"/>
                </a:ext>
              </a:extLst>
            </p:cNvPr>
            <p:cNvSpPr/>
            <p:nvPr/>
          </p:nvSpPr>
          <p:spPr>
            <a:xfrm>
              <a:off x="5862517" y="437956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AEB5B532-62E1-4C8C-88BC-36B268435497}"/>
                </a:ext>
              </a:extLst>
            </p:cNvPr>
            <p:cNvSpPr/>
            <p:nvPr/>
          </p:nvSpPr>
          <p:spPr>
            <a:xfrm>
              <a:off x="4870635" y="4765326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880C6538-E755-4D2E-9366-E1BBBE0EAD27}"/>
                </a:ext>
              </a:extLst>
            </p:cNvPr>
            <p:cNvSpPr/>
            <p:nvPr/>
          </p:nvSpPr>
          <p:spPr>
            <a:xfrm>
              <a:off x="5201262" y="4765326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7F542C5E-78CE-41A1-8E6B-C272CA1BE01E}"/>
                </a:ext>
              </a:extLst>
            </p:cNvPr>
            <p:cNvSpPr/>
            <p:nvPr/>
          </p:nvSpPr>
          <p:spPr>
            <a:xfrm>
              <a:off x="5531889" y="4765326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32C415E0-68A8-48C1-AD57-12B3BF3FBFC9}"/>
                </a:ext>
              </a:extLst>
            </p:cNvPr>
            <p:cNvSpPr/>
            <p:nvPr/>
          </p:nvSpPr>
          <p:spPr>
            <a:xfrm>
              <a:off x="5862517" y="4765326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E20FA321-1275-496A-9492-E12DD81025EA}"/>
                </a:ext>
              </a:extLst>
            </p:cNvPr>
            <p:cNvSpPr/>
            <p:nvPr/>
          </p:nvSpPr>
          <p:spPr>
            <a:xfrm>
              <a:off x="4870635" y="515100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1C5C9F0F-8C15-4052-B15D-15C1E68B1620}"/>
                </a:ext>
              </a:extLst>
            </p:cNvPr>
            <p:cNvSpPr/>
            <p:nvPr/>
          </p:nvSpPr>
          <p:spPr>
            <a:xfrm>
              <a:off x="5201262" y="515100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1F0DE455-1FB0-40FF-86F2-404E83874CA7}"/>
                </a:ext>
              </a:extLst>
            </p:cNvPr>
            <p:cNvSpPr/>
            <p:nvPr/>
          </p:nvSpPr>
          <p:spPr>
            <a:xfrm>
              <a:off x="5531889" y="515100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6206C272-8186-4D8C-9F07-51BA85B758C1}"/>
                </a:ext>
              </a:extLst>
            </p:cNvPr>
            <p:cNvSpPr/>
            <p:nvPr/>
          </p:nvSpPr>
          <p:spPr>
            <a:xfrm>
              <a:off x="5862517" y="515100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831AB8C7-B5B8-400C-A813-B5A5B64CEF45}"/>
                </a:ext>
              </a:extLst>
            </p:cNvPr>
            <p:cNvSpPr/>
            <p:nvPr/>
          </p:nvSpPr>
          <p:spPr>
            <a:xfrm>
              <a:off x="4870635" y="553676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DD76F45A-2846-4CB8-8023-345DE8231A29}"/>
                </a:ext>
              </a:extLst>
            </p:cNvPr>
            <p:cNvSpPr/>
            <p:nvPr/>
          </p:nvSpPr>
          <p:spPr>
            <a:xfrm>
              <a:off x="5201262" y="553676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CDB9E0C2-F740-4177-982B-B1831B352E13}"/>
                </a:ext>
              </a:extLst>
            </p:cNvPr>
            <p:cNvSpPr/>
            <p:nvPr/>
          </p:nvSpPr>
          <p:spPr>
            <a:xfrm>
              <a:off x="5531889" y="553676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5F2B361B-E6D3-42FD-BB56-74BAB840D464}"/>
                </a:ext>
              </a:extLst>
            </p:cNvPr>
            <p:cNvSpPr/>
            <p:nvPr/>
          </p:nvSpPr>
          <p:spPr>
            <a:xfrm>
              <a:off x="5862517" y="553676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E38C4FB8-4224-473A-8774-28D3B7A40DB7}"/>
                </a:ext>
              </a:extLst>
            </p:cNvPr>
            <p:cNvSpPr/>
            <p:nvPr/>
          </p:nvSpPr>
          <p:spPr>
            <a:xfrm>
              <a:off x="3878759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783AC8F1-D19B-439C-A084-A18A5B109BC3}"/>
                </a:ext>
              </a:extLst>
            </p:cNvPr>
            <p:cNvSpPr/>
            <p:nvPr/>
          </p:nvSpPr>
          <p:spPr>
            <a:xfrm>
              <a:off x="4154250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0782BC51-0604-4DC6-86AE-0B71FF01A2DF}"/>
                </a:ext>
              </a:extLst>
            </p:cNvPr>
            <p:cNvSpPr/>
            <p:nvPr/>
          </p:nvSpPr>
          <p:spPr>
            <a:xfrm>
              <a:off x="4429823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:a16="http://schemas.microsoft.com/office/drawing/2014/main" id="{65DC18C6-F178-48F9-B0B6-72630720B4FA}"/>
                </a:ext>
              </a:extLst>
            </p:cNvPr>
            <p:cNvSpPr/>
            <p:nvPr/>
          </p:nvSpPr>
          <p:spPr>
            <a:xfrm>
              <a:off x="3878759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A6F90C56-A72D-45EE-831E-F348EC2CD200}"/>
                </a:ext>
              </a:extLst>
            </p:cNvPr>
            <p:cNvSpPr/>
            <p:nvPr/>
          </p:nvSpPr>
          <p:spPr>
            <a:xfrm>
              <a:off x="4154250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:a16="http://schemas.microsoft.com/office/drawing/2014/main" id="{59DF30A7-A8D5-4290-8810-566EDC20D660}"/>
                </a:ext>
              </a:extLst>
            </p:cNvPr>
            <p:cNvSpPr/>
            <p:nvPr/>
          </p:nvSpPr>
          <p:spPr>
            <a:xfrm>
              <a:off x="4429823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:a16="http://schemas.microsoft.com/office/drawing/2014/main" id="{6B25B793-D5C6-4BF2-B8CB-C5C1C1FD48FB}"/>
                </a:ext>
              </a:extLst>
            </p:cNvPr>
            <p:cNvSpPr/>
            <p:nvPr/>
          </p:nvSpPr>
          <p:spPr>
            <a:xfrm>
              <a:off x="3878759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:a16="http://schemas.microsoft.com/office/drawing/2014/main" id="{6C63F5DD-A3B1-4918-8407-96B15FCC3CA4}"/>
                </a:ext>
              </a:extLst>
            </p:cNvPr>
            <p:cNvSpPr/>
            <p:nvPr/>
          </p:nvSpPr>
          <p:spPr>
            <a:xfrm>
              <a:off x="4154250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:a16="http://schemas.microsoft.com/office/drawing/2014/main" id="{6C600299-B778-4E70-B28B-0258B0ECC5BD}"/>
                </a:ext>
              </a:extLst>
            </p:cNvPr>
            <p:cNvSpPr/>
            <p:nvPr/>
          </p:nvSpPr>
          <p:spPr>
            <a:xfrm>
              <a:off x="4429823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:a16="http://schemas.microsoft.com/office/drawing/2014/main" id="{3A15CA6F-0FFD-4DB5-B921-AD07CDC1D74F}"/>
                </a:ext>
              </a:extLst>
            </p:cNvPr>
            <p:cNvSpPr/>
            <p:nvPr/>
          </p:nvSpPr>
          <p:spPr>
            <a:xfrm>
              <a:off x="3878759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:a16="http://schemas.microsoft.com/office/drawing/2014/main" id="{BFBD1652-1A6C-44B4-8CBA-E016E2BB6896}"/>
                </a:ext>
              </a:extLst>
            </p:cNvPr>
            <p:cNvSpPr/>
            <p:nvPr/>
          </p:nvSpPr>
          <p:spPr>
            <a:xfrm>
              <a:off x="4154250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:a16="http://schemas.microsoft.com/office/drawing/2014/main" id="{C54D7547-1A8E-48EF-87C5-98CDF7501A18}"/>
                </a:ext>
              </a:extLst>
            </p:cNvPr>
            <p:cNvSpPr/>
            <p:nvPr/>
          </p:nvSpPr>
          <p:spPr>
            <a:xfrm>
              <a:off x="4429823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:a16="http://schemas.microsoft.com/office/drawing/2014/main" id="{DDEEA98F-F087-4433-B840-6A1A82ED6821}"/>
                </a:ext>
              </a:extLst>
            </p:cNvPr>
            <p:cNvSpPr/>
            <p:nvPr/>
          </p:nvSpPr>
          <p:spPr>
            <a:xfrm>
              <a:off x="6246773" y="3664685"/>
              <a:ext cx="771438" cy="107250"/>
            </a:xfrm>
            <a:custGeom>
              <a:avLst/>
              <a:gdLst>
                <a:gd name="connsiteX0" fmla="*/ 0 w 771438"/>
                <a:gd name="connsiteY0" fmla="*/ 0 h 107250"/>
                <a:gd name="connsiteX1" fmla="*/ 771439 w 771438"/>
                <a:gd name="connsiteY1" fmla="*/ 0 h 107250"/>
                <a:gd name="connsiteX2" fmla="*/ 771439 w 771438"/>
                <a:gd name="connsiteY2" fmla="*/ 107251 h 107250"/>
                <a:gd name="connsiteX3" fmla="*/ 0 w 771438"/>
                <a:gd name="connsiteY3" fmla="*/ 107251 h 1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438" h="107250">
                  <a:moveTo>
                    <a:pt x="0" y="0"/>
                  </a:moveTo>
                  <a:lnTo>
                    <a:pt x="771439" y="0"/>
                  </a:lnTo>
                  <a:lnTo>
                    <a:pt x="771439" y="107251"/>
                  </a:lnTo>
                  <a:lnTo>
                    <a:pt x="0" y="107251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:a16="http://schemas.microsoft.com/office/drawing/2014/main" id="{103EB212-3FED-4A34-BFA3-E9BB651C6712}"/>
                </a:ext>
              </a:extLst>
            </p:cNvPr>
            <p:cNvSpPr/>
            <p:nvPr/>
          </p:nvSpPr>
          <p:spPr>
            <a:xfrm>
              <a:off x="6854399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:a16="http://schemas.microsoft.com/office/drawing/2014/main" id="{0A8662A2-6988-41AF-9A94-3D5FD44736EC}"/>
                </a:ext>
              </a:extLst>
            </p:cNvPr>
            <p:cNvSpPr/>
            <p:nvPr/>
          </p:nvSpPr>
          <p:spPr>
            <a:xfrm>
              <a:off x="6578902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:a16="http://schemas.microsoft.com/office/drawing/2014/main" id="{93421C9C-5484-493C-818A-9276AB561337}"/>
                </a:ext>
              </a:extLst>
            </p:cNvPr>
            <p:cNvSpPr/>
            <p:nvPr/>
          </p:nvSpPr>
          <p:spPr>
            <a:xfrm>
              <a:off x="6303328" y="3938758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id="{92242882-4AD2-406B-BF41-54E57D6481F1}"/>
                </a:ext>
              </a:extLst>
            </p:cNvPr>
            <p:cNvSpPr/>
            <p:nvPr/>
          </p:nvSpPr>
          <p:spPr>
            <a:xfrm>
              <a:off x="6854399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:a16="http://schemas.microsoft.com/office/drawing/2014/main" id="{93E66F4F-0413-405E-AA99-EE36955DA5DC}"/>
                </a:ext>
              </a:extLst>
            </p:cNvPr>
            <p:cNvSpPr/>
            <p:nvPr/>
          </p:nvSpPr>
          <p:spPr>
            <a:xfrm>
              <a:off x="6578902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:a16="http://schemas.microsoft.com/office/drawing/2014/main" id="{C9A8C3FE-6C33-4C1B-A285-E8957BA4DA0F}"/>
                </a:ext>
              </a:extLst>
            </p:cNvPr>
            <p:cNvSpPr/>
            <p:nvPr/>
          </p:nvSpPr>
          <p:spPr>
            <a:xfrm>
              <a:off x="6303328" y="4324439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3" name="Freeform: Shape 65">
              <a:extLst>
                <a:ext uri="{FF2B5EF4-FFF2-40B4-BE49-F238E27FC236}">
                  <a16:creationId xmlns:a16="http://schemas.microsoft.com/office/drawing/2014/main" id="{DECF2E7F-D31D-4E02-A1F6-F39DC6112085}"/>
                </a:ext>
              </a:extLst>
            </p:cNvPr>
            <p:cNvSpPr/>
            <p:nvPr/>
          </p:nvSpPr>
          <p:spPr>
            <a:xfrm>
              <a:off x="6854399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4" name="Freeform: Shape 66">
              <a:extLst>
                <a:ext uri="{FF2B5EF4-FFF2-40B4-BE49-F238E27FC236}">
                  <a16:creationId xmlns:a16="http://schemas.microsoft.com/office/drawing/2014/main" id="{03EEC760-3B68-4E97-92B5-E526F71C9C1B}"/>
                </a:ext>
              </a:extLst>
            </p:cNvPr>
            <p:cNvSpPr/>
            <p:nvPr/>
          </p:nvSpPr>
          <p:spPr>
            <a:xfrm>
              <a:off x="6578902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5" name="Freeform: Shape 67">
              <a:extLst>
                <a:ext uri="{FF2B5EF4-FFF2-40B4-BE49-F238E27FC236}">
                  <a16:creationId xmlns:a16="http://schemas.microsoft.com/office/drawing/2014/main" id="{82F36736-8CBC-46E4-A764-5FF19FFC450B}"/>
                </a:ext>
              </a:extLst>
            </p:cNvPr>
            <p:cNvSpPr/>
            <p:nvPr/>
          </p:nvSpPr>
          <p:spPr>
            <a:xfrm>
              <a:off x="6303328" y="4710197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6" name="Freeform: Shape 68">
              <a:extLst>
                <a:ext uri="{FF2B5EF4-FFF2-40B4-BE49-F238E27FC236}">
                  <a16:creationId xmlns:a16="http://schemas.microsoft.com/office/drawing/2014/main" id="{566264C4-91D9-4517-ACB7-79CA67EFA5E7}"/>
                </a:ext>
              </a:extLst>
            </p:cNvPr>
            <p:cNvSpPr/>
            <p:nvPr/>
          </p:nvSpPr>
          <p:spPr>
            <a:xfrm>
              <a:off x="6854399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7" name="Freeform: Shape 69">
              <a:extLst>
                <a:ext uri="{FF2B5EF4-FFF2-40B4-BE49-F238E27FC236}">
                  <a16:creationId xmlns:a16="http://schemas.microsoft.com/office/drawing/2014/main" id="{CCC0D685-07DB-4087-913B-5AA85F7ED804}"/>
                </a:ext>
              </a:extLst>
            </p:cNvPr>
            <p:cNvSpPr/>
            <p:nvPr/>
          </p:nvSpPr>
          <p:spPr>
            <a:xfrm>
              <a:off x="6578902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8" name="Freeform: Shape 70">
              <a:extLst>
                <a:ext uri="{FF2B5EF4-FFF2-40B4-BE49-F238E27FC236}">
                  <a16:creationId xmlns:a16="http://schemas.microsoft.com/office/drawing/2014/main" id="{B9590EC9-5905-4808-82F2-B8C6D31BCF6D}"/>
                </a:ext>
              </a:extLst>
            </p:cNvPr>
            <p:cNvSpPr/>
            <p:nvPr/>
          </p:nvSpPr>
          <p:spPr>
            <a:xfrm>
              <a:off x="6303328" y="5095954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69" name="Freeform: Shape 71">
              <a:extLst>
                <a:ext uri="{FF2B5EF4-FFF2-40B4-BE49-F238E27FC236}">
                  <a16:creationId xmlns:a16="http://schemas.microsoft.com/office/drawing/2014/main" id="{3BACD0D9-13C1-46F5-8E13-02223964E278}"/>
                </a:ext>
              </a:extLst>
            </p:cNvPr>
            <p:cNvSpPr/>
            <p:nvPr/>
          </p:nvSpPr>
          <p:spPr>
            <a:xfrm>
              <a:off x="6854399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0" name="Freeform: Shape 72">
              <a:extLst>
                <a:ext uri="{FF2B5EF4-FFF2-40B4-BE49-F238E27FC236}">
                  <a16:creationId xmlns:a16="http://schemas.microsoft.com/office/drawing/2014/main" id="{25B9CDA0-9D0B-4226-9DF7-03B436A8C4AF}"/>
                </a:ext>
              </a:extLst>
            </p:cNvPr>
            <p:cNvSpPr/>
            <p:nvPr/>
          </p:nvSpPr>
          <p:spPr>
            <a:xfrm>
              <a:off x="6578902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1" name="Freeform: Shape 73">
              <a:extLst>
                <a:ext uri="{FF2B5EF4-FFF2-40B4-BE49-F238E27FC236}">
                  <a16:creationId xmlns:a16="http://schemas.microsoft.com/office/drawing/2014/main" id="{ABEB3BDE-8C75-4CEA-9EC7-AC884BCB249A}"/>
                </a:ext>
              </a:extLst>
            </p:cNvPr>
            <p:cNvSpPr/>
            <p:nvPr/>
          </p:nvSpPr>
          <p:spPr>
            <a:xfrm>
              <a:off x="6303328" y="5481635"/>
              <a:ext cx="107250" cy="220422"/>
            </a:xfrm>
            <a:custGeom>
              <a:avLst/>
              <a:gdLst>
                <a:gd name="connsiteX0" fmla="*/ 0 w 107250"/>
                <a:gd name="connsiteY0" fmla="*/ 0 h 220422"/>
                <a:gd name="connsiteX1" fmla="*/ 107251 w 107250"/>
                <a:gd name="connsiteY1" fmla="*/ 0 h 220422"/>
                <a:gd name="connsiteX2" fmla="*/ 107251 w 107250"/>
                <a:gd name="connsiteY2" fmla="*/ 220423 h 220422"/>
                <a:gd name="connsiteX3" fmla="*/ 0 w 107250"/>
                <a:gd name="connsiteY3" fmla="*/ 220423 h 220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220422">
                  <a:moveTo>
                    <a:pt x="0" y="0"/>
                  </a:moveTo>
                  <a:lnTo>
                    <a:pt x="107251" y="0"/>
                  </a:lnTo>
                  <a:lnTo>
                    <a:pt x="107251" y="220423"/>
                  </a:lnTo>
                  <a:lnTo>
                    <a:pt x="0" y="220423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2" name="Freeform: Shape 74">
              <a:extLst>
                <a:ext uri="{FF2B5EF4-FFF2-40B4-BE49-F238E27FC236}">
                  <a16:creationId xmlns:a16="http://schemas.microsoft.com/office/drawing/2014/main" id="{468FE351-0EC8-4B82-8B14-583BF8EEDBD2}"/>
                </a:ext>
              </a:extLst>
            </p:cNvPr>
            <p:cNvSpPr/>
            <p:nvPr/>
          </p:nvSpPr>
          <p:spPr>
            <a:xfrm>
              <a:off x="4648745" y="2303450"/>
              <a:ext cx="1542932" cy="382773"/>
            </a:xfrm>
            <a:custGeom>
              <a:avLst/>
              <a:gdLst>
                <a:gd name="connsiteX0" fmla="*/ 1542926 w 1542932"/>
                <a:gd name="connsiteY0" fmla="*/ 275525 h 382775"/>
                <a:gd name="connsiteX1" fmla="*/ 1096173 w 1542932"/>
                <a:gd name="connsiteY1" fmla="*/ 275525 h 382775"/>
                <a:gd name="connsiteX2" fmla="*/ 771466 w 1542932"/>
                <a:gd name="connsiteY2" fmla="*/ 0 h 382775"/>
                <a:gd name="connsiteX3" fmla="*/ 446753 w 1542932"/>
                <a:gd name="connsiteY3" fmla="*/ 275525 h 382775"/>
                <a:gd name="connsiteX4" fmla="*/ 0 w 1542932"/>
                <a:gd name="connsiteY4" fmla="*/ 275525 h 382775"/>
                <a:gd name="connsiteX5" fmla="*/ 0 w 1542932"/>
                <a:gd name="connsiteY5" fmla="*/ 382776 h 382775"/>
                <a:gd name="connsiteX6" fmla="*/ 1542933 w 1542932"/>
                <a:gd name="connsiteY6" fmla="*/ 382776 h 382775"/>
                <a:gd name="connsiteX7" fmla="*/ 1542933 w 1542932"/>
                <a:gd name="connsiteY7" fmla="*/ 275525 h 382775"/>
                <a:gd name="connsiteX8" fmla="*/ 556159 w 1542932"/>
                <a:gd name="connsiteY8" fmla="*/ 275525 h 382775"/>
                <a:gd name="connsiteX9" fmla="*/ 771466 w 1542932"/>
                <a:gd name="connsiteY9" fmla="*/ 107251 h 382775"/>
                <a:gd name="connsiteX10" fmla="*/ 986774 w 1542932"/>
                <a:gd name="connsiteY10" fmla="*/ 275525 h 382775"/>
                <a:gd name="connsiteX11" fmla="*/ 556159 w 1542932"/>
                <a:gd name="connsiteY11" fmla="*/ 275525 h 38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42932" h="382775">
                  <a:moveTo>
                    <a:pt x="1542926" y="275525"/>
                  </a:moveTo>
                  <a:lnTo>
                    <a:pt x="1096173" y="275525"/>
                  </a:lnTo>
                  <a:cubicBezTo>
                    <a:pt x="1070484" y="119451"/>
                    <a:pt x="934694" y="0"/>
                    <a:pt x="771466" y="0"/>
                  </a:cubicBezTo>
                  <a:cubicBezTo>
                    <a:pt x="608239" y="0"/>
                    <a:pt x="472442" y="119451"/>
                    <a:pt x="446753" y="275525"/>
                  </a:cubicBezTo>
                  <a:lnTo>
                    <a:pt x="0" y="275525"/>
                  </a:lnTo>
                  <a:lnTo>
                    <a:pt x="0" y="382776"/>
                  </a:lnTo>
                  <a:lnTo>
                    <a:pt x="1542933" y="382776"/>
                  </a:lnTo>
                  <a:lnTo>
                    <a:pt x="1542933" y="275525"/>
                  </a:lnTo>
                  <a:close/>
                  <a:moveTo>
                    <a:pt x="556159" y="275525"/>
                  </a:moveTo>
                  <a:cubicBezTo>
                    <a:pt x="580209" y="178995"/>
                    <a:pt x="667603" y="107251"/>
                    <a:pt x="771466" y="107251"/>
                  </a:cubicBezTo>
                  <a:cubicBezTo>
                    <a:pt x="875330" y="107251"/>
                    <a:pt x="962724" y="178995"/>
                    <a:pt x="986774" y="275525"/>
                  </a:cubicBezTo>
                  <a:lnTo>
                    <a:pt x="556159" y="275525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3" name="Freeform: Shape 75">
              <a:extLst>
                <a:ext uri="{FF2B5EF4-FFF2-40B4-BE49-F238E27FC236}">
                  <a16:creationId xmlns:a16="http://schemas.microsoft.com/office/drawing/2014/main" id="{CCE381EE-8EDB-46E9-9C24-F2B521036B13}"/>
                </a:ext>
              </a:extLst>
            </p:cNvPr>
            <p:cNvSpPr/>
            <p:nvPr/>
          </p:nvSpPr>
          <p:spPr>
            <a:xfrm>
              <a:off x="6413588" y="2977383"/>
              <a:ext cx="107250" cy="110204"/>
            </a:xfrm>
            <a:custGeom>
              <a:avLst/>
              <a:gdLst>
                <a:gd name="connsiteX0" fmla="*/ 0 w 107250"/>
                <a:gd name="connsiteY0" fmla="*/ 0 h 110204"/>
                <a:gd name="connsiteX1" fmla="*/ 107251 w 107250"/>
                <a:gd name="connsiteY1" fmla="*/ 0 h 110204"/>
                <a:gd name="connsiteX2" fmla="*/ 107251 w 107250"/>
                <a:gd name="connsiteY2" fmla="*/ 110205 h 110204"/>
                <a:gd name="connsiteX3" fmla="*/ 0 w 107250"/>
                <a:gd name="connsiteY3" fmla="*/ 110205 h 11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110204">
                  <a:moveTo>
                    <a:pt x="0" y="0"/>
                  </a:moveTo>
                  <a:lnTo>
                    <a:pt x="107251" y="0"/>
                  </a:lnTo>
                  <a:lnTo>
                    <a:pt x="107251" y="110205"/>
                  </a:lnTo>
                  <a:lnTo>
                    <a:pt x="0" y="110205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4" name="Freeform: Shape 76">
              <a:extLst>
                <a:ext uri="{FF2B5EF4-FFF2-40B4-BE49-F238E27FC236}">
                  <a16:creationId xmlns:a16="http://schemas.microsoft.com/office/drawing/2014/main" id="{3BC8CD7A-1EEA-45BF-98AB-A0E6E8D1BF62}"/>
                </a:ext>
              </a:extLst>
            </p:cNvPr>
            <p:cNvSpPr/>
            <p:nvPr/>
          </p:nvSpPr>
          <p:spPr>
            <a:xfrm>
              <a:off x="3658336" y="2783014"/>
              <a:ext cx="3523750" cy="3084385"/>
            </a:xfrm>
            <a:custGeom>
              <a:avLst/>
              <a:gdLst>
                <a:gd name="connsiteX0" fmla="*/ 2862489 w 3523750"/>
                <a:gd name="connsiteY0" fmla="*/ 661255 h 3084385"/>
                <a:gd name="connsiteX1" fmla="*/ 2862489 w 3523750"/>
                <a:gd name="connsiteY1" fmla="*/ 384256 h 3084385"/>
                <a:gd name="connsiteX2" fmla="*/ 2755238 w 3523750"/>
                <a:gd name="connsiteY2" fmla="*/ 384256 h 3084385"/>
                <a:gd name="connsiteX3" fmla="*/ 2755238 w 3523750"/>
                <a:gd name="connsiteY3" fmla="*/ 661255 h 3084385"/>
                <a:gd name="connsiteX4" fmla="*/ 2531855 w 3523750"/>
                <a:gd name="connsiteY4" fmla="*/ 661255 h 3084385"/>
                <a:gd name="connsiteX5" fmla="*/ 2531855 w 3523750"/>
                <a:gd name="connsiteY5" fmla="*/ 0 h 3084385"/>
                <a:gd name="connsiteX6" fmla="*/ 991889 w 3523750"/>
                <a:gd name="connsiteY6" fmla="*/ 0 h 3084385"/>
                <a:gd name="connsiteX7" fmla="*/ 991889 w 3523750"/>
                <a:gd name="connsiteY7" fmla="*/ 661255 h 3084385"/>
                <a:gd name="connsiteX8" fmla="*/ 768513 w 3523750"/>
                <a:gd name="connsiteY8" fmla="*/ 661255 h 3084385"/>
                <a:gd name="connsiteX9" fmla="*/ 768513 w 3523750"/>
                <a:gd name="connsiteY9" fmla="*/ 384256 h 3084385"/>
                <a:gd name="connsiteX10" fmla="*/ 661262 w 3523750"/>
                <a:gd name="connsiteY10" fmla="*/ 384256 h 3084385"/>
                <a:gd name="connsiteX11" fmla="*/ 661262 w 3523750"/>
                <a:gd name="connsiteY11" fmla="*/ 661255 h 3084385"/>
                <a:gd name="connsiteX12" fmla="*/ 0 w 3523750"/>
                <a:gd name="connsiteY12" fmla="*/ 661255 h 3084385"/>
                <a:gd name="connsiteX13" fmla="*/ 0 w 3523750"/>
                <a:gd name="connsiteY13" fmla="*/ 3084385 h 3084385"/>
                <a:gd name="connsiteX14" fmla="*/ 107258 w 3523750"/>
                <a:gd name="connsiteY14" fmla="*/ 3084385 h 3084385"/>
                <a:gd name="connsiteX15" fmla="*/ 107258 w 3523750"/>
                <a:gd name="connsiteY15" fmla="*/ 768513 h 3084385"/>
                <a:gd name="connsiteX16" fmla="*/ 991889 w 3523750"/>
                <a:gd name="connsiteY16" fmla="*/ 768513 h 3084385"/>
                <a:gd name="connsiteX17" fmla="*/ 991889 w 3523750"/>
                <a:gd name="connsiteY17" fmla="*/ 3084385 h 3084385"/>
                <a:gd name="connsiteX18" fmla="*/ 1099140 w 3523750"/>
                <a:gd name="connsiteY18" fmla="*/ 3084385 h 3084385"/>
                <a:gd name="connsiteX19" fmla="*/ 1099140 w 3523750"/>
                <a:gd name="connsiteY19" fmla="*/ 107258 h 3084385"/>
                <a:gd name="connsiteX20" fmla="*/ 2424604 w 3523750"/>
                <a:gd name="connsiteY20" fmla="*/ 107258 h 3084385"/>
                <a:gd name="connsiteX21" fmla="*/ 2424604 w 3523750"/>
                <a:gd name="connsiteY21" fmla="*/ 3084385 h 3084385"/>
                <a:gd name="connsiteX22" fmla="*/ 2531855 w 3523750"/>
                <a:gd name="connsiteY22" fmla="*/ 3084385 h 3084385"/>
                <a:gd name="connsiteX23" fmla="*/ 2531855 w 3523750"/>
                <a:gd name="connsiteY23" fmla="*/ 768513 h 3084385"/>
                <a:gd name="connsiteX24" fmla="*/ 3416493 w 3523750"/>
                <a:gd name="connsiteY24" fmla="*/ 768513 h 3084385"/>
                <a:gd name="connsiteX25" fmla="*/ 3416493 w 3523750"/>
                <a:gd name="connsiteY25" fmla="*/ 3084385 h 3084385"/>
                <a:gd name="connsiteX26" fmla="*/ 3523751 w 3523750"/>
                <a:gd name="connsiteY26" fmla="*/ 3084385 h 3084385"/>
                <a:gd name="connsiteX27" fmla="*/ 3523751 w 3523750"/>
                <a:gd name="connsiteY27" fmla="*/ 661255 h 308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23750" h="3084385">
                  <a:moveTo>
                    <a:pt x="2862489" y="661255"/>
                  </a:moveTo>
                  <a:lnTo>
                    <a:pt x="2862489" y="384256"/>
                  </a:lnTo>
                  <a:lnTo>
                    <a:pt x="2755238" y="384256"/>
                  </a:lnTo>
                  <a:lnTo>
                    <a:pt x="2755238" y="661255"/>
                  </a:lnTo>
                  <a:lnTo>
                    <a:pt x="2531855" y="661255"/>
                  </a:lnTo>
                  <a:lnTo>
                    <a:pt x="2531855" y="0"/>
                  </a:lnTo>
                  <a:lnTo>
                    <a:pt x="991889" y="0"/>
                  </a:lnTo>
                  <a:lnTo>
                    <a:pt x="991889" y="661255"/>
                  </a:lnTo>
                  <a:lnTo>
                    <a:pt x="768513" y="661255"/>
                  </a:lnTo>
                  <a:lnTo>
                    <a:pt x="768513" y="384256"/>
                  </a:lnTo>
                  <a:lnTo>
                    <a:pt x="661262" y="384256"/>
                  </a:lnTo>
                  <a:lnTo>
                    <a:pt x="661262" y="661255"/>
                  </a:lnTo>
                  <a:lnTo>
                    <a:pt x="0" y="661255"/>
                  </a:lnTo>
                  <a:lnTo>
                    <a:pt x="0" y="3084385"/>
                  </a:lnTo>
                  <a:lnTo>
                    <a:pt x="107258" y="3084385"/>
                  </a:lnTo>
                  <a:lnTo>
                    <a:pt x="107258" y="768513"/>
                  </a:lnTo>
                  <a:lnTo>
                    <a:pt x="991889" y="768513"/>
                  </a:lnTo>
                  <a:lnTo>
                    <a:pt x="991889" y="3084385"/>
                  </a:lnTo>
                  <a:lnTo>
                    <a:pt x="1099140" y="3084385"/>
                  </a:lnTo>
                  <a:lnTo>
                    <a:pt x="1099140" y="107258"/>
                  </a:lnTo>
                  <a:lnTo>
                    <a:pt x="2424604" y="107258"/>
                  </a:lnTo>
                  <a:lnTo>
                    <a:pt x="2424604" y="3084385"/>
                  </a:lnTo>
                  <a:lnTo>
                    <a:pt x="2531855" y="3084385"/>
                  </a:lnTo>
                  <a:lnTo>
                    <a:pt x="2531855" y="768513"/>
                  </a:lnTo>
                  <a:lnTo>
                    <a:pt x="3416493" y="768513"/>
                  </a:lnTo>
                  <a:lnTo>
                    <a:pt x="3416493" y="3084385"/>
                  </a:lnTo>
                  <a:lnTo>
                    <a:pt x="3523751" y="3084385"/>
                  </a:lnTo>
                  <a:lnTo>
                    <a:pt x="3523751" y="661255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75" name="Freeform: Shape 77">
              <a:extLst>
                <a:ext uri="{FF2B5EF4-FFF2-40B4-BE49-F238E27FC236}">
                  <a16:creationId xmlns:a16="http://schemas.microsoft.com/office/drawing/2014/main" id="{71D89A82-D3E3-40D4-BD2B-CADFAC15C068}"/>
                </a:ext>
              </a:extLst>
            </p:cNvPr>
            <p:cNvSpPr/>
            <p:nvPr/>
          </p:nvSpPr>
          <p:spPr>
            <a:xfrm>
              <a:off x="4319564" y="2977383"/>
              <a:ext cx="107250" cy="110204"/>
            </a:xfrm>
            <a:custGeom>
              <a:avLst/>
              <a:gdLst>
                <a:gd name="connsiteX0" fmla="*/ 0 w 107250"/>
                <a:gd name="connsiteY0" fmla="*/ 0 h 110204"/>
                <a:gd name="connsiteX1" fmla="*/ 107251 w 107250"/>
                <a:gd name="connsiteY1" fmla="*/ 0 h 110204"/>
                <a:gd name="connsiteX2" fmla="*/ 107251 w 107250"/>
                <a:gd name="connsiteY2" fmla="*/ 110205 h 110204"/>
                <a:gd name="connsiteX3" fmla="*/ 0 w 107250"/>
                <a:gd name="connsiteY3" fmla="*/ 110205 h 11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250" h="110204">
                  <a:moveTo>
                    <a:pt x="0" y="0"/>
                  </a:moveTo>
                  <a:lnTo>
                    <a:pt x="107251" y="0"/>
                  </a:lnTo>
                  <a:lnTo>
                    <a:pt x="107251" y="110205"/>
                  </a:lnTo>
                  <a:lnTo>
                    <a:pt x="0" y="110205"/>
                  </a:lnTo>
                  <a:close/>
                </a:path>
              </a:pathLst>
            </a:custGeom>
            <a:grpFill/>
            <a:ln w="68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graphicFrame>
        <p:nvGraphicFramePr>
          <p:cNvPr id="76" name="Table 8">
            <a:extLst>
              <a:ext uri="{FF2B5EF4-FFF2-40B4-BE49-F238E27FC236}">
                <a16:creationId xmlns:a16="http://schemas.microsoft.com/office/drawing/2014/main" id="{DD5A608A-2E1F-4F0C-A468-FDE9B2CD4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35394"/>
              </p:ext>
            </p:extLst>
          </p:nvPr>
        </p:nvGraphicFramePr>
        <p:xfrm>
          <a:off x="2797664" y="1826954"/>
          <a:ext cx="4146404" cy="3485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430">
                  <a:extLst>
                    <a:ext uri="{9D8B030D-6E8A-4147-A177-3AD203B41FA5}">
                      <a16:colId xmlns:a16="http://schemas.microsoft.com/office/drawing/2014/main" val="3241818935"/>
                    </a:ext>
                  </a:extLst>
                </a:gridCol>
                <a:gridCol w="3017974">
                  <a:extLst>
                    <a:ext uri="{9D8B030D-6E8A-4147-A177-3AD203B41FA5}">
                      <a16:colId xmlns:a16="http://schemas.microsoft.com/office/drawing/2014/main" val="4186401682"/>
                    </a:ext>
                  </a:extLst>
                </a:gridCol>
              </a:tblGrid>
              <a:tr h="124505">
                <a:tc rowSpan="3">
                  <a:txBody>
                    <a:bodyPr/>
                    <a:lstStyle/>
                    <a:p>
                      <a:pPr algn="r"/>
                      <a:r>
                        <a:rPr lang="de-DE" sz="9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Struktur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Arbeitsinhalt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569682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Arbeit und Freizeit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493381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Strukturen und Abläufe</a:t>
                      </a:r>
                    </a:p>
                    <a:p>
                      <a:pPr algn="l">
                        <a:lnSpc>
                          <a:spcPct val="70000"/>
                        </a:lnSpc>
                      </a:pPr>
                      <a:endParaRPr lang="de-DE" sz="10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Arbeitsplatz / Arbeitsmittel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846744"/>
                  </a:ext>
                </a:extLst>
              </a:tr>
              <a:tr h="124505">
                <a:tc rowSpan="7">
                  <a:txBody>
                    <a:bodyPr/>
                    <a:lstStyle/>
                    <a:p>
                      <a:pPr algn="r"/>
                      <a:r>
                        <a:rPr lang="de-DE" sz="9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Kultur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Zusammenarbeit im Unternehmen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679998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Umgang mit Veränderungen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613580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Digitalisierung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93178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Agilität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426084"/>
                  </a:ext>
                </a:extLst>
              </a:tr>
              <a:tr h="195651">
                <a:tc vMerge="1">
                  <a:txBody>
                    <a:bodyPr/>
                    <a:lstStyle/>
                    <a:p>
                      <a:pPr algn="ctr"/>
                      <a:endParaRPr lang="de-DE" sz="900" noProof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Kundenorientierung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822769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Unternehmensstrategie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617325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Einbindung der Mitarbeitenden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103247"/>
                  </a:ext>
                </a:extLst>
              </a:tr>
              <a:tr h="124505">
                <a:tc rowSpan="2">
                  <a:txBody>
                    <a:bodyPr/>
                    <a:lstStyle/>
                    <a:p>
                      <a:pPr algn="r"/>
                      <a:r>
                        <a:rPr lang="de-DE" sz="9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Führung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Führungskraft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734510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Geschäftsleitung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176925"/>
                  </a:ext>
                </a:extLst>
              </a:tr>
              <a:tr h="124505">
                <a:tc rowSpan="2">
                  <a:txBody>
                    <a:bodyPr/>
                    <a:lstStyle/>
                    <a:p>
                      <a:pPr algn="r"/>
                      <a:r>
                        <a:rPr lang="de-DE" sz="9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Anreize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Mitarbeitendenförderung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916482"/>
                  </a:ext>
                </a:extLst>
              </a:tr>
              <a:tr h="196541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Vergütung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951652"/>
                  </a:ext>
                </a:extLst>
              </a:tr>
              <a:tr h="124505">
                <a:tc rowSpan="2">
                  <a:txBody>
                    <a:bodyPr/>
                    <a:lstStyle/>
                    <a:p>
                      <a:pPr algn="r"/>
                      <a:r>
                        <a:rPr lang="de-DE" sz="900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Wissenstransfer</a:t>
                      </a: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Wissensaustausch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440214"/>
                  </a:ext>
                </a:extLst>
              </a:tr>
              <a:tr h="124505">
                <a:tc vMerge="1">
                  <a:txBody>
                    <a:bodyPr/>
                    <a:lstStyle/>
                    <a:p>
                      <a:pPr algn="ctr"/>
                      <a:endParaRPr lang="de-DE" sz="900" noProof="0" dirty="0">
                        <a:solidFill>
                          <a:srgbClr val="FDFDF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9D2B2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0000"/>
                        </a:lnSpc>
                      </a:pPr>
                      <a:r>
                        <a:rPr lang="de-DE" sz="10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Arial" panose="020B0604020202020204" pitchFamily="34" charset="0"/>
                        </a:rPr>
                        <a:t>Team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772213"/>
                  </a:ext>
                </a:extLst>
              </a:tr>
            </a:tbl>
          </a:graphicData>
        </a:graphic>
      </p:graphicFrame>
      <p:grpSp>
        <p:nvGrpSpPr>
          <p:cNvPr id="80" name="Group 84">
            <a:extLst>
              <a:ext uri="{FF2B5EF4-FFF2-40B4-BE49-F238E27FC236}">
                <a16:creationId xmlns:a16="http://schemas.microsoft.com/office/drawing/2014/main" id="{2B0C788F-3E27-435C-A291-619BEE7BD186}"/>
              </a:ext>
            </a:extLst>
          </p:cNvPr>
          <p:cNvGrpSpPr/>
          <p:nvPr/>
        </p:nvGrpSpPr>
        <p:grpSpPr>
          <a:xfrm>
            <a:off x="7267597" y="3768189"/>
            <a:ext cx="2967681" cy="1646964"/>
            <a:chOff x="539948" y="3430964"/>
            <a:chExt cx="514856" cy="285728"/>
          </a:xfrm>
          <a:solidFill>
            <a:schemeClr val="accent1">
              <a:alpha val="5000"/>
            </a:schemeClr>
          </a:solidFill>
        </p:grpSpPr>
        <p:sp>
          <p:nvSpPr>
            <p:cNvPr id="81" name="Freeform: Shape 78">
              <a:extLst>
                <a:ext uri="{FF2B5EF4-FFF2-40B4-BE49-F238E27FC236}">
                  <a16:creationId xmlns:a16="http://schemas.microsoft.com/office/drawing/2014/main" id="{841B4E68-B335-4D15-A1D2-6BB054128F87}"/>
                </a:ext>
              </a:extLst>
            </p:cNvPr>
            <p:cNvSpPr/>
            <p:nvPr/>
          </p:nvSpPr>
          <p:spPr>
            <a:xfrm>
              <a:off x="577022" y="3430964"/>
              <a:ext cx="98864" cy="98864"/>
            </a:xfrm>
            <a:custGeom>
              <a:avLst/>
              <a:gdLst>
                <a:gd name="connsiteX0" fmla="*/ 474507 w 949013"/>
                <a:gd name="connsiteY0" fmla="*/ 949014 h 949013"/>
                <a:gd name="connsiteX1" fmla="*/ 949014 w 949013"/>
                <a:gd name="connsiteY1" fmla="*/ 474507 h 949013"/>
                <a:gd name="connsiteX2" fmla="*/ 474507 w 949013"/>
                <a:gd name="connsiteY2" fmla="*/ 0 h 949013"/>
                <a:gd name="connsiteX3" fmla="*/ 0 w 949013"/>
                <a:gd name="connsiteY3" fmla="*/ 474507 h 949013"/>
                <a:gd name="connsiteX4" fmla="*/ 474507 w 949013"/>
                <a:gd name="connsiteY4" fmla="*/ 949014 h 949013"/>
                <a:gd name="connsiteX5" fmla="*/ 474507 w 949013"/>
                <a:gd name="connsiteY5" fmla="*/ 237249 h 949013"/>
                <a:gd name="connsiteX6" fmla="*/ 711765 w 949013"/>
                <a:gd name="connsiteY6" fmla="*/ 474507 h 949013"/>
                <a:gd name="connsiteX7" fmla="*/ 474507 w 949013"/>
                <a:gd name="connsiteY7" fmla="*/ 711765 h 949013"/>
                <a:gd name="connsiteX8" fmla="*/ 237249 w 949013"/>
                <a:gd name="connsiteY8" fmla="*/ 474507 h 949013"/>
                <a:gd name="connsiteX9" fmla="*/ 474507 w 949013"/>
                <a:gd name="connsiteY9" fmla="*/ 237249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9013" h="949013">
                  <a:moveTo>
                    <a:pt x="474507" y="949014"/>
                  </a:moveTo>
                  <a:cubicBezTo>
                    <a:pt x="736149" y="949014"/>
                    <a:pt x="949014" y="736149"/>
                    <a:pt x="949014" y="474507"/>
                  </a:cubicBezTo>
                  <a:cubicBezTo>
                    <a:pt x="949014" y="212865"/>
                    <a:pt x="736149" y="0"/>
                    <a:pt x="474507" y="0"/>
                  </a:cubicBezTo>
                  <a:cubicBezTo>
                    <a:pt x="212865" y="0"/>
                    <a:pt x="0" y="212865"/>
                    <a:pt x="0" y="474507"/>
                  </a:cubicBezTo>
                  <a:cubicBezTo>
                    <a:pt x="0" y="736149"/>
                    <a:pt x="212874" y="949014"/>
                    <a:pt x="474507" y="949014"/>
                  </a:cubicBezTo>
                  <a:close/>
                  <a:moveTo>
                    <a:pt x="474507" y="237249"/>
                  </a:moveTo>
                  <a:cubicBezTo>
                    <a:pt x="605333" y="237249"/>
                    <a:pt x="711765" y="343681"/>
                    <a:pt x="711765" y="474507"/>
                  </a:cubicBezTo>
                  <a:cubicBezTo>
                    <a:pt x="711765" y="605333"/>
                    <a:pt x="605333" y="711765"/>
                    <a:pt x="474507" y="711765"/>
                  </a:cubicBezTo>
                  <a:cubicBezTo>
                    <a:pt x="343681" y="711765"/>
                    <a:pt x="237249" y="605333"/>
                    <a:pt x="237249" y="474507"/>
                  </a:cubicBezTo>
                  <a:cubicBezTo>
                    <a:pt x="237249" y="343681"/>
                    <a:pt x="343691" y="237249"/>
                    <a:pt x="474507" y="237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2" name="Freeform: Shape 79">
              <a:extLst>
                <a:ext uri="{FF2B5EF4-FFF2-40B4-BE49-F238E27FC236}">
                  <a16:creationId xmlns:a16="http://schemas.microsoft.com/office/drawing/2014/main" id="{833E4FD7-D10B-4E21-BBF9-1DC069B3899B}"/>
                </a:ext>
              </a:extLst>
            </p:cNvPr>
            <p:cNvSpPr/>
            <p:nvPr/>
          </p:nvSpPr>
          <p:spPr>
            <a:xfrm>
              <a:off x="539948" y="3539098"/>
              <a:ext cx="173014" cy="98864"/>
            </a:xfrm>
            <a:custGeom>
              <a:avLst/>
              <a:gdLst>
                <a:gd name="connsiteX0" fmla="*/ 830390 w 1660779"/>
                <a:gd name="connsiteY0" fmla="*/ 0 h 949013"/>
                <a:gd name="connsiteX1" fmla="*/ 0 w 1660779"/>
                <a:gd name="connsiteY1" fmla="*/ 830389 h 949013"/>
                <a:gd name="connsiteX2" fmla="*/ 118624 w 1660779"/>
                <a:gd name="connsiteY2" fmla="*/ 949014 h 949013"/>
                <a:gd name="connsiteX3" fmla="*/ 237249 w 1660779"/>
                <a:gd name="connsiteY3" fmla="*/ 830389 h 949013"/>
                <a:gd name="connsiteX4" fmla="*/ 830390 w 1660779"/>
                <a:gd name="connsiteY4" fmla="*/ 237249 h 949013"/>
                <a:gd name="connsiteX5" fmla="*/ 1423530 w 1660779"/>
                <a:gd name="connsiteY5" fmla="*/ 830389 h 949013"/>
                <a:gd name="connsiteX6" fmla="*/ 1542155 w 1660779"/>
                <a:gd name="connsiteY6" fmla="*/ 949014 h 949013"/>
                <a:gd name="connsiteX7" fmla="*/ 1660779 w 1660779"/>
                <a:gd name="connsiteY7" fmla="*/ 830389 h 949013"/>
                <a:gd name="connsiteX8" fmla="*/ 830390 w 1660779"/>
                <a:gd name="connsiteY8" fmla="*/ 0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779" h="949013">
                  <a:moveTo>
                    <a:pt x="830390" y="0"/>
                  </a:moveTo>
                  <a:cubicBezTo>
                    <a:pt x="372513" y="0"/>
                    <a:pt x="0" y="372513"/>
                    <a:pt x="0" y="830389"/>
                  </a:cubicBezTo>
                  <a:cubicBezTo>
                    <a:pt x="0" y="895912"/>
                    <a:pt x="53121" y="949014"/>
                    <a:pt x="118624" y="949014"/>
                  </a:cubicBezTo>
                  <a:cubicBezTo>
                    <a:pt x="184128" y="949014"/>
                    <a:pt x="237249" y="895902"/>
                    <a:pt x="237249" y="830389"/>
                  </a:cubicBezTo>
                  <a:cubicBezTo>
                    <a:pt x="237249" y="503329"/>
                    <a:pt x="503330" y="237249"/>
                    <a:pt x="830390" y="237249"/>
                  </a:cubicBezTo>
                  <a:cubicBezTo>
                    <a:pt x="1157449" y="237249"/>
                    <a:pt x="1423530" y="503329"/>
                    <a:pt x="1423530" y="830389"/>
                  </a:cubicBezTo>
                  <a:cubicBezTo>
                    <a:pt x="1423530" y="895912"/>
                    <a:pt x="1476651" y="949014"/>
                    <a:pt x="1542155" y="949014"/>
                  </a:cubicBezTo>
                  <a:cubicBezTo>
                    <a:pt x="1607658" y="949014"/>
                    <a:pt x="1660779" y="895902"/>
                    <a:pt x="1660779" y="830389"/>
                  </a:cubicBezTo>
                  <a:cubicBezTo>
                    <a:pt x="1660789" y="372513"/>
                    <a:pt x="1288275" y="0"/>
                    <a:pt x="8303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3" name="Freeform: Shape 80">
              <a:extLst>
                <a:ext uri="{FF2B5EF4-FFF2-40B4-BE49-F238E27FC236}">
                  <a16:creationId xmlns:a16="http://schemas.microsoft.com/office/drawing/2014/main" id="{21205B1B-D0D8-4B74-90D2-C4B7FF918ABB}"/>
                </a:ext>
              </a:extLst>
            </p:cNvPr>
            <p:cNvSpPr/>
            <p:nvPr/>
          </p:nvSpPr>
          <p:spPr>
            <a:xfrm>
              <a:off x="918864" y="3430964"/>
              <a:ext cx="98864" cy="98864"/>
            </a:xfrm>
            <a:custGeom>
              <a:avLst/>
              <a:gdLst>
                <a:gd name="connsiteX0" fmla="*/ 474507 w 949013"/>
                <a:gd name="connsiteY0" fmla="*/ 949014 h 949013"/>
                <a:gd name="connsiteX1" fmla="*/ 949014 w 949013"/>
                <a:gd name="connsiteY1" fmla="*/ 474507 h 949013"/>
                <a:gd name="connsiteX2" fmla="*/ 474507 w 949013"/>
                <a:gd name="connsiteY2" fmla="*/ 0 h 949013"/>
                <a:gd name="connsiteX3" fmla="*/ 0 w 949013"/>
                <a:gd name="connsiteY3" fmla="*/ 474507 h 949013"/>
                <a:gd name="connsiteX4" fmla="*/ 474507 w 949013"/>
                <a:gd name="connsiteY4" fmla="*/ 949014 h 949013"/>
                <a:gd name="connsiteX5" fmla="*/ 474507 w 949013"/>
                <a:gd name="connsiteY5" fmla="*/ 237249 h 949013"/>
                <a:gd name="connsiteX6" fmla="*/ 711765 w 949013"/>
                <a:gd name="connsiteY6" fmla="*/ 474507 h 949013"/>
                <a:gd name="connsiteX7" fmla="*/ 474507 w 949013"/>
                <a:gd name="connsiteY7" fmla="*/ 711765 h 949013"/>
                <a:gd name="connsiteX8" fmla="*/ 237249 w 949013"/>
                <a:gd name="connsiteY8" fmla="*/ 474507 h 949013"/>
                <a:gd name="connsiteX9" fmla="*/ 474507 w 949013"/>
                <a:gd name="connsiteY9" fmla="*/ 237249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9013" h="949013">
                  <a:moveTo>
                    <a:pt x="474507" y="949014"/>
                  </a:moveTo>
                  <a:cubicBezTo>
                    <a:pt x="736149" y="949014"/>
                    <a:pt x="949014" y="736149"/>
                    <a:pt x="949014" y="474507"/>
                  </a:cubicBezTo>
                  <a:cubicBezTo>
                    <a:pt x="949014" y="212865"/>
                    <a:pt x="736149" y="0"/>
                    <a:pt x="474507" y="0"/>
                  </a:cubicBezTo>
                  <a:cubicBezTo>
                    <a:pt x="212865" y="0"/>
                    <a:pt x="0" y="212865"/>
                    <a:pt x="0" y="474507"/>
                  </a:cubicBezTo>
                  <a:cubicBezTo>
                    <a:pt x="0" y="736149"/>
                    <a:pt x="212874" y="949014"/>
                    <a:pt x="474507" y="949014"/>
                  </a:cubicBezTo>
                  <a:close/>
                  <a:moveTo>
                    <a:pt x="474507" y="237249"/>
                  </a:moveTo>
                  <a:cubicBezTo>
                    <a:pt x="605333" y="237249"/>
                    <a:pt x="711765" y="343681"/>
                    <a:pt x="711765" y="474507"/>
                  </a:cubicBezTo>
                  <a:cubicBezTo>
                    <a:pt x="711765" y="605333"/>
                    <a:pt x="605333" y="711765"/>
                    <a:pt x="474507" y="711765"/>
                  </a:cubicBezTo>
                  <a:cubicBezTo>
                    <a:pt x="343681" y="711765"/>
                    <a:pt x="237249" y="605333"/>
                    <a:pt x="237249" y="474507"/>
                  </a:cubicBezTo>
                  <a:cubicBezTo>
                    <a:pt x="237249" y="343681"/>
                    <a:pt x="343691" y="237249"/>
                    <a:pt x="474507" y="237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4" name="Freeform: Shape 81">
              <a:extLst>
                <a:ext uri="{FF2B5EF4-FFF2-40B4-BE49-F238E27FC236}">
                  <a16:creationId xmlns:a16="http://schemas.microsoft.com/office/drawing/2014/main" id="{B23B9924-A6C4-43FD-8AFB-4500DE74F07A}"/>
                </a:ext>
              </a:extLst>
            </p:cNvPr>
            <p:cNvSpPr/>
            <p:nvPr/>
          </p:nvSpPr>
          <p:spPr>
            <a:xfrm>
              <a:off x="881790" y="3539098"/>
              <a:ext cx="173014" cy="98864"/>
            </a:xfrm>
            <a:custGeom>
              <a:avLst/>
              <a:gdLst>
                <a:gd name="connsiteX0" fmla="*/ 830390 w 1660779"/>
                <a:gd name="connsiteY0" fmla="*/ 0 h 949013"/>
                <a:gd name="connsiteX1" fmla="*/ 0 w 1660779"/>
                <a:gd name="connsiteY1" fmla="*/ 830389 h 949013"/>
                <a:gd name="connsiteX2" fmla="*/ 118624 w 1660779"/>
                <a:gd name="connsiteY2" fmla="*/ 949014 h 949013"/>
                <a:gd name="connsiteX3" fmla="*/ 237249 w 1660779"/>
                <a:gd name="connsiteY3" fmla="*/ 830389 h 949013"/>
                <a:gd name="connsiteX4" fmla="*/ 830390 w 1660779"/>
                <a:gd name="connsiteY4" fmla="*/ 237249 h 949013"/>
                <a:gd name="connsiteX5" fmla="*/ 1423530 w 1660779"/>
                <a:gd name="connsiteY5" fmla="*/ 830389 h 949013"/>
                <a:gd name="connsiteX6" fmla="*/ 1542155 w 1660779"/>
                <a:gd name="connsiteY6" fmla="*/ 949014 h 949013"/>
                <a:gd name="connsiteX7" fmla="*/ 1660779 w 1660779"/>
                <a:gd name="connsiteY7" fmla="*/ 830389 h 949013"/>
                <a:gd name="connsiteX8" fmla="*/ 830390 w 1660779"/>
                <a:gd name="connsiteY8" fmla="*/ 0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779" h="949013">
                  <a:moveTo>
                    <a:pt x="830390" y="0"/>
                  </a:moveTo>
                  <a:cubicBezTo>
                    <a:pt x="372513" y="0"/>
                    <a:pt x="0" y="372513"/>
                    <a:pt x="0" y="830389"/>
                  </a:cubicBezTo>
                  <a:cubicBezTo>
                    <a:pt x="0" y="895912"/>
                    <a:pt x="53121" y="949014"/>
                    <a:pt x="118624" y="949014"/>
                  </a:cubicBezTo>
                  <a:cubicBezTo>
                    <a:pt x="184128" y="949014"/>
                    <a:pt x="237249" y="895902"/>
                    <a:pt x="237249" y="830389"/>
                  </a:cubicBezTo>
                  <a:cubicBezTo>
                    <a:pt x="237249" y="503329"/>
                    <a:pt x="503330" y="237249"/>
                    <a:pt x="830390" y="237249"/>
                  </a:cubicBezTo>
                  <a:cubicBezTo>
                    <a:pt x="1157449" y="237249"/>
                    <a:pt x="1423530" y="503329"/>
                    <a:pt x="1423530" y="830389"/>
                  </a:cubicBezTo>
                  <a:cubicBezTo>
                    <a:pt x="1423530" y="895912"/>
                    <a:pt x="1476651" y="949014"/>
                    <a:pt x="1542155" y="949014"/>
                  </a:cubicBezTo>
                  <a:cubicBezTo>
                    <a:pt x="1607658" y="949014"/>
                    <a:pt x="1660779" y="895902"/>
                    <a:pt x="1660779" y="830389"/>
                  </a:cubicBezTo>
                  <a:cubicBezTo>
                    <a:pt x="1660789" y="372513"/>
                    <a:pt x="1288275" y="0"/>
                    <a:pt x="8303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5" name="Freeform: Shape 82">
              <a:extLst>
                <a:ext uri="{FF2B5EF4-FFF2-40B4-BE49-F238E27FC236}">
                  <a16:creationId xmlns:a16="http://schemas.microsoft.com/office/drawing/2014/main" id="{0500FB9C-A805-41A6-9D5B-7BA0CCF6FF73}"/>
                </a:ext>
              </a:extLst>
            </p:cNvPr>
            <p:cNvSpPr/>
            <p:nvPr/>
          </p:nvSpPr>
          <p:spPr>
            <a:xfrm>
              <a:off x="747943" y="3509694"/>
              <a:ext cx="98864" cy="98864"/>
            </a:xfrm>
            <a:custGeom>
              <a:avLst/>
              <a:gdLst>
                <a:gd name="connsiteX0" fmla="*/ 474507 w 949013"/>
                <a:gd name="connsiteY0" fmla="*/ 949014 h 949013"/>
                <a:gd name="connsiteX1" fmla="*/ 949014 w 949013"/>
                <a:gd name="connsiteY1" fmla="*/ 474507 h 949013"/>
                <a:gd name="connsiteX2" fmla="*/ 474507 w 949013"/>
                <a:gd name="connsiteY2" fmla="*/ 0 h 949013"/>
                <a:gd name="connsiteX3" fmla="*/ 0 w 949013"/>
                <a:gd name="connsiteY3" fmla="*/ 474507 h 949013"/>
                <a:gd name="connsiteX4" fmla="*/ 474507 w 949013"/>
                <a:gd name="connsiteY4" fmla="*/ 949014 h 949013"/>
                <a:gd name="connsiteX5" fmla="*/ 474507 w 949013"/>
                <a:gd name="connsiteY5" fmla="*/ 237249 h 949013"/>
                <a:gd name="connsiteX6" fmla="*/ 711765 w 949013"/>
                <a:gd name="connsiteY6" fmla="*/ 474507 h 949013"/>
                <a:gd name="connsiteX7" fmla="*/ 474507 w 949013"/>
                <a:gd name="connsiteY7" fmla="*/ 711765 h 949013"/>
                <a:gd name="connsiteX8" fmla="*/ 237249 w 949013"/>
                <a:gd name="connsiteY8" fmla="*/ 474507 h 949013"/>
                <a:gd name="connsiteX9" fmla="*/ 474507 w 949013"/>
                <a:gd name="connsiteY9" fmla="*/ 237249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9013" h="949013">
                  <a:moveTo>
                    <a:pt x="474507" y="949014"/>
                  </a:moveTo>
                  <a:cubicBezTo>
                    <a:pt x="736149" y="949014"/>
                    <a:pt x="949014" y="736149"/>
                    <a:pt x="949014" y="474507"/>
                  </a:cubicBezTo>
                  <a:cubicBezTo>
                    <a:pt x="949014" y="212865"/>
                    <a:pt x="736149" y="0"/>
                    <a:pt x="474507" y="0"/>
                  </a:cubicBezTo>
                  <a:cubicBezTo>
                    <a:pt x="212865" y="0"/>
                    <a:pt x="0" y="212865"/>
                    <a:pt x="0" y="474507"/>
                  </a:cubicBezTo>
                  <a:cubicBezTo>
                    <a:pt x="0" y="736149"/>
                    <a:pt x="212874" y="949014"/>
                    <a:pt x="474507" y="949014"/>
                  </a:cubicBezTo>
                  <a:close/>
                  <a:moveTo>
                    <a:pt x="474507" y="237249"/>
                  </a:moveTo>
                  <a:cubicBezTo>
                    <a:pt x="605333" y="237249"/>
                    <a:pt x="711765" y="343681"/>
                    <a:pt x="711765" y="474507"/>
                  </a:cubicBezTo>
                  <a:cubicBezTo>
                    <a:pt x="711765" y="605333"/>
                    <a:pt x="605333" y="711765"/>
                    <a:pt x="474507" y="711765"/>
                  </a:cubicBezTo>
                  <a:cubicBezTo>
                    <a:pt x="343681" y="711765"/>
                    <a:pt x="237249" y="605333"/>
                    <a:pt x="237249" y="474507"/>
                  </a:cubicBezTo>
                  <a:cubicBezTo>
                    <a:pt x="237249" y="343681"/>
                    <a:pt x="343691" y="237249"/>
                    <a:pt x="474507" y="237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86" name="Freeform: Shape 83">
              <a:extLst>
                <a:ext uri="{FF2B5EF4-FFF2-40B4-BE49-F238E27FC236}">
                  <a16:creationId xmlns:a16="http://schemas.microsoft.com/office/drawing/2014/main" id="{7E47A135-1B5C-4619-A1CB-666972027E66}"/>
                </a:ext>
              </a:extLst>
            </p:cNvPr>
            <p:cNvSpPr/>
            <p:nvPr/>
          </p:nvSpPr>
          <p:spPr>
            <a:xfrm>
              <a:off x="710869" y="3617828"/>
              <a:ext cx="173014" cy="98864"/>
            </a:xfrm>
            <a:custGeom>
              <a:avLst/>
              <a:gdLst>
                <a:gd name="connsiteX0" fmla="*/ 830390 w 1660779"/>
                <a:gd name="connsiteY0" fmla="*/ 0 h 949013"/>
                <a:gd name="connsiteX1" fmla="*/ 0 w 1660779"/>
                <a:gd name="connsiteY1" fmla="*/ 830389 h 949013"/>
                <a:gd name="connsiteX2" fmla="*/ 118624 w 1660779"/>
                <a:gd name="connsiteY2" fmla="*/ 949014 h 949013"/>
                <a:gd name="connsiteX3" fmla="*/ 237249 w 1660779"/>
                <a:gd name="connsiteY3" fmla="*/ 830389 h 949013"/>
                <a:gd name="connsiteX4" fmla="*/ 830390 w 1660779"/>
                <a:gd name="connsiteY4" fmla="*/ 237249 h 949013"/>
                <a:gd name="connsiteX5" fmla="*/ 1423530 w 1660779"/>
                <a:gd name="connsiteY5" fmla="*/ 830389 h 949013"/>
                <a:gd name="connsiteX6" fmla="*/ 1542155 w 1660779"/>
                <a:gd name="connsiteY6" fmla="*/ 949014 h 949013"/>
                <a:gd name="connsiteX7" fmla="*/ 1660779 w 1660779"/>
                <a:gd name="connsiteY7" fmla="*/ 830389 h 949013"/>
                <a:gd name="connsiteX8" fmla="*/ 830390 w 1660779"/>
                <a:gd name="connsiteY8" fmla="*/ 0 h 94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0779" h="949013">
                  <a:moveTo>
                    <a:pt x="830390" y="0"/>
                  </a:moveTo>
                  <a:cubicBezTo>
                    <a:pt x="372513" y="0"/>
                    <a:pt x="0" y="372513"/>
                    <a:pt x="0" y="830389"/>
                  </a:cubicBezTo>
                  <a:cubicBezTo>
                    <a:pt x="0" y="895912"/>
                    <a:pt x="53121" y="949014"/>
                    <a:pt x="118624" y="949014"/>
                  </a:cubicBezTo>
                  <a:cubicBezTo>
                    <a:pt x="184128" y="949014"/>
                    <a:pt x="237249" y="895902"/>
                    <a:pt x="237249" y="830389"/>
                  </a:cubicBezTo>
                  <a:cubicBezTo>
                    <a:pt x="237249" y="503329"/>
                    <a:pt x="503330" y="237249"/>
                    <a:pt x="830390" y="237249"/>
                  </a:cubicBezTo>
                  <a:cubicBezTo>
                    <a:pt x="1157449" y="237249"/>
                    <a:pt x="1423530" y="503329"/>
                    <a:pt x="1423530" y="830389"/>
                  </a:cubicBezTo>
                  <a:cubicBezTo>
                    <a:pt x="1423530" y="895912"/>
                    <a:pt x="1476651" y="949014"/>
                    <a:pt x="1542155" y="949014"/>
                  </a:cubicBezTo>
                  <a:cubicBezTo>
                    <a:pt x="1607658" y="949014"/>
                    <a:pt x="1660779" y="895902"/>
                    <a:pt x="1660779" y="830389"/>
                  </a:cubicBezTo>
                  <a:cubicBezTo>
                    <a:pt x="1660789" y="372513"/>
                    <a:pt x="1288275" y="0"/>
                    <a:pt x="83039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1712F363-4CFD-4F24-9138-13EC794848A6}"/>
              </a:ext>
            </a:extLst>
          </p:cNvPr>
          <p:cNvGrpSpPr/>
          <p:nvPr/>
        </p:nvGrpSpPr>
        <p:grpSpPr>
          <a:xfrm rot="16200000">
            <a:off x="7057655" y="3183176"/>
            <a:ext cx="255988" cy="338679"/>
            <a:chOff x="5964084" y="3886608"/>
            <a:chExt cx="255988" cy="338679"/>
          </a:xfrm>
        </p:grpSpPr>
        <p:sp>
          <p:nvSpPr>
            <p:cNvPr id="105" name="Arrow: Chevron 2">
              <a:extLst>
                <a:ext uri="{FF2B5EF4-FFF2-40B4-BE49-F238E27FC236}">
                  <a16:creationId xmlns:a16="http://schemas.microsoft.com/office/drawing/2014/main" id="{CCD6FC74-F3C5-4983-89A2-BD0120ACC763}"/>
                </a:ext>
              </a:extLst>
            </p:cNvPr>
            <p:cNvSpPr/>
            <p:nvPr/>
          </p:nvSpPr>
          <p:spPr>
            <a:xfrm rot="5400000">
              <a:off x="6046395" y="4051610"/>
              <a:ext cx="91366" cy="255987"/>
            </a:xfrm>
            <a:prstGeom prst="chevron">
              <a:avLst>
                <a:gd name="adj" fmla="val 6050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06" name="Arrow: Chevron 96">
              <a:extLst>
                <a:ext uri="{FF2B5EF4-FFF2-40B4-BE49-F238E27FC236}">
                  <a16:creationId xmlns:a16="http://schemas.microsoft.com/office/drawing/2014/main" id="{0C0171D7-3351-4620-B6BF-53E1B9938F01}"/>
                </a:ext>
              </a:extLst>
            </p:cNvPr>
            <p:cNvSpPr/>
            <p:nvPr/>
          </p:nvSpPr>
          <p:spPr>
            <a:xfrm rot="5400000">
              <a:off x="6046395" y="3927954"/>
              <a:ext cx="91366" cy="255987"/>
            </a:xfrm>
            <a:prstGeom prst="chevron">
              <a:avLst>
                <a:gd name="adj" fmla="val 60506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107" name="Arrow: Chevron 97">
              <a:extLst>
                <a:ext uri="{FF2B5EF4-FFF2-40B4-BE49-F238E27FC236}">
                  <a16:creationId xmlns:a16="http://schemas.microsoft.com/office/drawing/2014/main" id="{D94BCA31-741D-44EA-B357-0DA18B9EFD0D}"/>
                </a:ext>
              </a:extLst>
            </p:cNvPr>
            <p:cNvSpPr/>
            <p:nvPr/>
          </p:nvSpPr>
          <p:spPr>
            <a:xfrm rot="5400000">
              <a:off x="6046396" y="3804297"/>
              <a:ext cx="91366" cy="255987"/>
            </a:xfrm>
            <a:prstGeom prst="chevron">
              <a:avLst>
                <a:gd name="adj" fmla="val 605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VE" sz="1800" b="0" i="0" u="none" strike="noStrike" kern="1200" cap="none" spc="0" normalizeH="0" baseline="0" noProof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</p:grpSp>
      <p:sp>
        <p:nvSpPr>
          <p:cNvPr id="99" name="Titel 3">
            <a:extLst>
              <a:ext uri="{FF2B5EF4-FFF2-40B4-BE49-F238E27FC236}">
                <a16:creationId xmlns:a16="http://schemas.microsoft.com/office/drawing/2014/main" id="{4B9AFB65-10AF-470B-BAC7-6B3C3C26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/>
          <a:lstStyle/>
          <a:p>
            <a:r>
              <a:rPr lang="de-CH" dirty="0"/>
              <a:t>Organisationsanalyse basierend auf einem Arbeitswelten-Modell</a:t>
            </a:r>
          </a:p>
        </p:txBody>
      </p:sp>
      <p:sp>
        <p:nvSpPr>
          <p:cNvPr id="77" name="Datumsplatzhalter 2">
            <a:extLst>
              <a:ext uri="{FF2B5EF4-FFF2-40B4-BE49-F238E27FC236}">
                <a16:creationId xmlns:a16="http://schemas.microsoft.com/office/drawing/2014/main" id="{FBA975A9-F9BD-BB76-C3B7-1C0F908B8D2D}"/>
              </a:ext>
            </a:extLst>
          </p:cNvPr>
          <p:cNvSpPr txBox="1">
            <a:spLocks/>
          </p:cNvSpPr>
          <p:nvPr/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7D921-6BFA-4005-BB67-88B139296D73}" type="datetime3">
              <a:rPr lang="de-CH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11/01/24</a:t>
            </a:fld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ußzeilenplatzhalter 3">
            <a:extLst>
              <a:ext uri="{FF2B5EF4-FFF2-40B4-BE49-F238E27FC236}">
                <a16:creationId xmlns:a16="http://schemas.microsoft.com/office/drawing/2014/main" id="{8ECF86C2-B483-CEF8-3689-A4044241CB64}"/>
              </a:ext>
            </a:extLst>
          </p:cNvPr>
          <p:cNvSpPr txBox="1">
            <a:spLocks/>
          </p:cNvSpPr>
          <p:nvPr/>
        </p:nvSpPr>
        <p:spPr>
          <a:xfrm>
            <a:off x="2512759" y="6482307"/>
            <a:ext cx="7102116" cy="34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>
                <a:latin typeface="Arial" panose="020B0604020202020204" pitchFamily="34" charset="0"/>
              </a:rPr>
              <a:t>Referat am </a:t>
            </a:r>
            <a:r>
              <a:rPr lang="de-CH" sz="900" dirty="0" err="1">
                <a:latin typeface="Arial" panose="020B0604020202020204" pitchFamily="34" charset="0"/>
              </a:rPr>
              <a:t>Unternehmerapéro</a:t>
            </a:r>
            <a:r>
              <a:rPr lang="de-CH" sz="900" dirty="0">
                <a:latin typeface="Arial" panose="020B0604020202020204" pitchFamily="34" charset="0"/>
              </a:rPr>
              <a:t> der Stadt Wetzikon, Sven Bühler/</a:t>
            </a:r>
            <a:r>
              <a:rPr lang="de-CH" sz="900" dirty="0" err="1">
                <a:latin typeface="Arial" panose="020B0604020202020204" pitchFamily="34" charset="0"/>
              </a:rPr>
              <a:t>icommit</a:t>
            </a:r>
            <a:endParaRPr lang="de-DE" sz="900" dirty="0">
              <a:latin typeface="Arial" panose="020B0604020202020204" pitchFamily="34" charset="0"/>
            </a:endParaRPr>
          </a:p>
        </p:txBody>
      </p:sp>
      <p:sp>
        <p:nvSpPr>
          <p:cNvPr id="79" name="Foliennummernplatzhalter 4">
            <a:extLst>
              <a:ext uri="{FF2B5EF4-FFF2-40B4-BE49-F238E27FC236}">
                <a16:creationId xmlns:a16="http://schemas.microsoft.com/office/drawing/2014/main" id="{28E9192D-16A0-2C99-6666-B5EDB6427716}"/>
              </a:ext>
            </a:extLst>
          </p:cNvPr>
          <p:cNvSpPr txBox="1">
            <a:spLocks/>
          </p:cNvSpPr>
          <p:nvPr/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2456B4-327B-E94A-8431-E347EDC493A0}" type="slidenum">
              <a:rPr lang="de-DE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D56D363-BEEA-BE1D-0F4E-2F3D8550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664797"/>
          </a:xfrm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</a:rPr>
              <a:t>Commitment</a:t>
            </a:r>
            <a:r>
              <a:rPr lang="de-DE" dirty="0">
                <a:latin typeface="Arial" panose="020B0604020202020204" pitchFamily="34" charset="0"/>
              </a:rPr>
              <a:t> ist viel wichtiger für das von Unternehmensseite erwünschte Verhalten als Zufriedenheit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C59755-1565-9448-AC99-58A798E60119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10122" y="6426320"/>
            <a:ext cx="1050412" cy="345181"/>
          </a:xfrm>
        </p:spPr>
        <p:txBody>
          <a:bodyPr/>
          <a:lstStyle/>
          <a:p>
            <a:fld id="{CF8DB690-4F99-4F2B-867C-755A2CE31E69}" type="datetime3">
              <a:rPr lang="de-CH" smtClean="0">
                <a:latin typeface="Arial" panose="020B0604020202020204" pitchFamily="34" charset="0"/>
              </a:rPr>
              <a:t>11/01/24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8DF8A8-AF45-DBF7-D8D9-DB2838C07ED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532243" y="6426321"/>
            <a:ext cx="7102116" cy="345181"/>
          </a:xfrm>
        </p:spPr>
        <p:txBody>
          <a:bodyPr/>
          <a:lstStyle/>
          <a:p>
            <a:r>
              <a:rPr lang="de-CH" sz="900" dirty="0">
                <a:latin typeface="Arial" panose="020B0604020202020204" pitchFamily="34" charset="0"/>
              </a:rPr>
              <a:t>Referat am </a:t>
            </a:r>
            <a:r>
              <a:rPr lang="de-CH" sz="900" dirty="0" err="1">
                <a:latin typeface="Arial" panose="020B0604020202020204" pitchFamily="34" charset="0"/>
              </a:rPr>
              <a:t>Unternehmerapéro</a:t>
            </a:r>
            <a:r>
              <a:rPr lang="de-CH" sz="900" dirty="0">
                <a:latin typeface="Arial" panose="020B0604020202020204" pitchFamily="34" charset="0"/>
              </a:rPr>
              <a:t> der Stadt Wetzikon, Sven Bühler/</a:t>
            </a:r>
            <a:r>
              <a:rPr lang="de-CH" sz="900" dirty="0" err="1">
                <a:latin typeface="Arial" panose="020B0604020202020204" pitchFamily="34" charset="0"/>
              </a:rPr>
              <a:t>icommit</a:t>
            </a:r>
            <a:endParaRPr lang="de-DE" sz="900" dirty="0">
              <a:latin typeface="Arial" panose="020B0604020202020204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33BFC7-1DD8-4B6D-375E-11E97D3C6E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79484" y="6426320"/>
            <a:ext cx="445501" cy="345181"/>
          </a:xfrm>
        </p:spPr>
        <p:txBody>
          <a:bodyPr/>
          <a:lstStyle/>
          <a:p>
            <a:fld id="{E62456B4-327B-E94A-8431-E347EDC493A0}" type="slidenum">
              <a:rPr lang="de-DE" smtClean="0">
                <a:latin typeface="Arial" panose="020B0604020202020204" pitchFamily="34" charset="0"/>
              </a:rPr>
              <a:pPr/>
              <a:t>11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26D134B-18AA-FB91-350F-5DEB13438B38}"/>
              </a:ext>
            </a:extLst>
          </p:cNvPr>
          <p:cNvSpPr>
            <a:spLocks/>
          </p:cNvSpPr>
          <p:nvPr/>
        </p:nvSpPr>
        <p:spPr bwMode="auto">
          <a:xfrm>
            <a:off x="1839914" y="2721139"/>
            <a:ext cx="8823325" cy="3613150"/>
          </a:xfrm>
          <a:prstGeom prst="rect">
            <a:avLst/>
          </a:prstGeom>
          <a:solidFill>
            <a:srgbClr val="F5F5F5"/>
          </a:solidFill>
          <a:ln w="9525" algn="ctr">
            <a:solidFill>
              <a:srgbClr val="4189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000" tIns="0" bIns="0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tx2"/>
              </a:buClr>
              <a:buSzPct val="85000"/>
              <a:buFont typeface="Wingdings" panose="05000000000000000000" pitchFamily="2" charset="2"/>
              <a:buNone/>
            </a:pPr>
            <a:endParaRPr lang="en-US" altLang="de-DE" sz="18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6FDF0C-9147-D1FF-1862-E437D0C42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9" y="3135478"/>
            <a:ext cx="17873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Kundenorientierung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458EE5C-D852-B8DF-D3A8-A628A46D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9" y="5224628"/>
            <a:ext cx="2325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Veränderungsbereitschaft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C9B79C8-0C73-F00C-53DC-5CA52EDA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9" y="3641889"/>
            <a:ext cx="35210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27FE491-0CEC-135E-C42A-C5C1418E0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9" y="4322928"/>
            <a:ext cx="35210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61A74A0-EFB7-33AE-48F7-0637E0072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9" y="4140365"/>
            <a:ext cx="19380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/>
              <a:t>Leistungsbereitschaft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CE1139C-887D-8FD3-1A35-B76B57914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4" y="2975139"/>
            <a:ext cx="4224337" cy="355600"/>
          </a:xfrm>
          <a:prstGeom prst="rect">
            <a:avLst/>
          </a:prstGeom>
          <a:solidFill>
            <a:srgbClr val="28489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 algn="ctr">
                <a:solidFill>
                  <a:srgbClr val="28489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7A01B273-9368-DC0E-D6AC-B9996FA2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1" y="2794164"/>
            <a:ext cx="11541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E74FE379-6CA9-5AE5-30F2-D9124AB1B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488" y="2603664"/>
            <a:ext cx="11557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79BF50F-A94A-A411-1E1F-E0795B68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1" y="3481553"/>
            <a:ext cx="1154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0CEE83D-1B8D-0A60-D42D-AD85B352F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4" y="4011777"/>
            <a:ext cx="4224337" cy="355600"/>
          </a:xfrm>
          <a:prstGeom prst="rect">
            <a:avLst/>
          </a:prstGeom>
          <a:solidFill>
            <a:srgbClr val="28489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3D7FCBE-292A-43C6-6216-B4ECB816D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1" y="4181639"/>
            <a:ext cx="115411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FC63ED4E-C4D4-B9B8-6E2A-8452D8A48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3980028"/>
            <a:ext cx="1155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D7D13829-9785-E000-322E-59561CF92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4" y="5050002"/>
            <a:ext cx="2027237" cy="355600"/>
          </a:xfrm>
          <a:prstGeom prst="rect">
            <a:avLst/>
          </a:prstGeom>
          <a:solidFill>
            <a:srgbClr val="28489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E1C1F18-3236-BBFB-A307-09A8B149C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1" y="4869028"/>
            <a:ext cx="1154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E253803-AC2E-A706-6623-6B9DD4076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351" y="4670590"/>
            <a:ext cx="11541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0E29107D-26DF-0B98-395F-E710F655E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551652"/>
            <a:ext cx="11557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55802D79-1B4F-369F-6FF7-AACF8CAB8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369089"/>
            <a:ext cx="11557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85F281D3-95BE-07C4-A13C-0BA0A1757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6" y="4807114"/>
            <a:ext cx="87313" cy="76200"/>
          </a:xfrm>
          <a:prstGeom prst="rect">
            <a:avLst/>
          </a:prstGeom>
          <a:solidFill>
            <a:srgbClr val="28489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EC8B6499-A77A-AEE7-E6CB-1BE3F91B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9" y="4753139"/>
            <a:ext cx="2162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/>
              <a:t>Einfluss von Commitment</a:t>
            </a: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0A63FDF5-A268-53B9-3E79-F243E24F4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8176" y="5088103"/>
            <a:ext cx="87313" cy="77787"/>
          </a:xfrm>
          <a:prstGeom prst="rect">
            <a:avLst/>
          </a:prstGeom>
          <a:solidFill>
            <a:srgbClr val="FF9A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9EA0520E-30B4-C7BB-0266-5B5C84BE8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4388" y="5032539"/>
            <a:ext cx="221695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/>
              <a:t>Einfluss von Zufriedenheit</a:t>
            </a: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F5A1A9-3650-BE2E-907C-21E53971E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4" y="3335502"/>
            <a:ext cx="714375" cy="336550"/>
          </a:xfrm>
          <a:prstGeom prst="rect">
            <a:avLst/>
          </a:prstGeom>
          <a:solidFill>
            <a:srgbClr val="FF9A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E83260B4-ADD1-2454-DA6B-9D96678C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5651" y="5411952"/>
            <a:ext cx="715963" cy="336550"/>
          </a:xfrm>
          <a:prstGeom prst="rect">
            <a:avLst/>
          </a:prstGeom>
          <a:solidFill>
            <a:srgbClr val="FF9A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97295EF-81CC-7994-3664-6020877BE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6" y="5916777"/>
            <a:ext cx="49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Geringer</a:t>
            </a:r>
          </a:p>
          <a:p>
            <a:r>
              <a:rPr lang="de-DE" altLang="de-DE" sz="1000"/>
              <a:t>Einfluss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2776E63E-B784-32D2-14E5-73CF420B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5916778"/>
            <a:ext cx="4632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Mittlerer</a:t>
            </a:r>
          </a:p>
          <a:p>
            <a:r>
              <a:rPr lang="de-DE" altLang="de-DE" sz="1000"/>
              <a:t>Einfluss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216DFC23-33FE-BE4C-E208-38227C424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38" y="5916778"/>
            <a:ext cx="447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Hoher</a:t>
            </a:r>
          </a:p>
          <a:p>
            <a:r>
              <a:rPr lang="de-DE" altLang="de-DE" sz="1000"/>
              <a:t>Einfluss</a:t>
            </a:r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70116CBF-31A8-B331-63EC-52357021B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9714" y="2764003"/>
            <a:ext cx="1587" cy="3152775"/>
          </a:xfrm>
          <a:prstGeom prst="line">
            <a:avLst/>
          </a:prstGeom>
          <a:noFill/>
          <a:ln w="482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8AAA01A1-48CA-9DAC-0592-FB101184C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3226" y="2764003"/>
            <a:ext cx="3175" cy="3152775"/>
          </a:xfrm>
          <a:prstGeom prst="line">
            <a:avLst/>
          </a:prstGeom>
          <a:noFill/>
          <a:ln w="4826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6ACC2294-C4A1-81F1-5D5F-3C49670F38C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51438" y="4373727"/>
            <a:ext cx="125412" cy="336550"/>
          </a:xfrm>
          <a:prstGeom prst="rect">
            <a:avLst/>
          </a:prstGeom>
          <a:solidFill>
            <a:srgbClr val="FF9A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7938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BEAF1060-23F4-D4FC-FA24-DD2CCBED4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2792577"/>
            <a:ext cx="1588" cy="3124200"/>
          </a:xfrm>
          <a:prstGeom prst="line">
            <a:avLst/>
          </a:prstGeom>
          <a:noFill/>
          <a:ln w="76200" cap="rnd">
            <a:solidFill>
              <a:srgbClr val="767A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DDCD5AFD-DFFD-864A-2C70-972C260E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2781967"/>
            <a:ext cx="2463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/>
              <a:t>Ergebnis aus dem Cash Arbeitgeber Award:</a:t>
            </a:r>
          </a:p>
        </p:txBody>
      </p:sp>
      <p:sp>
        <p:nvSpPr>
          <p:cNvPr id="40" name="Rectangle 35">
            <a:extLst>
              <a:ext uri="{FF2B5EF4-FFF2-40B4-BE49-F238E27FC236}">
                <a16:creationId xmlns:a16="http://schemas.microsoft.com/office/drawing/2014/main" id="{8AB9DDE2-6C04-B4DD-F425-9FE0F15F5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9" y="5916778"/>
            <a:ext cx="546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9425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726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6688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6113" defTabSz="9572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Negativer</a:t>
            </a:r>
          </a:p>
          <a:p>
            <a:r>
              <a:rPr lang="de-DE" altLang="de-DE" sz="1000"/>
              <a:t>Einfluss</a:t>
            </a: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AD1EF9BA-D419-D64B-8FF7-A66D149A6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00" y="1352217"/>
            <a:ext cx="11370789" cy="12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80000"/>
              </a:spcBef>
              <a:buClr>
                <a:srgbClr val="94959F"/>
              </a:buClr>
              <a:buFont typeface="Wingdings" panose="05000000000000000000" pitchFamily="2" charset="2"/>
              <a:defRPr sz="1400"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4959F"/>
              </a:buClr>
              <a:buFont typeface="Wingdings" panose="05000000000000000000" pitchFamily="2" charset="2"/>
              <a:buChar char="n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4959F"/>
              </a:buClr>
              <a:buFont typeface="Wingdings" panose="05000000000000000000" pitchFamily="2" charset="2"/>
              <a:buChar char="n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4959F"/>
              </a:buClr>
              <a:buFont typeface="Wingdings" panose="05000000000000000000" pitchFamily="2" charset="2"/>
              <a:buChar char="n"/>
              <a:defRPr sz="14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94959F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59F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59F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59F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59F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de-DE" altLang="de-DE" sz="1600" b="1" dirty="0"/>
              <a:t>Humankapital = </a:t>
            </a:r>
            <a:r>
              <a:rPr lang="de-DE" altLang="de-DE" sz="1600" b="1" dirty="0" err="1"/>
              <a:t>Commitment</a:t>
            </a:r>
            <a:r>
              <a:rPr lang="de-DE" altLang="de-DE" sz="1600" b="1" dirty="0"/>
              <a:t> x Kompetenz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de-CH" altLang="de-DE" sz="1600" b="1" dirty="0"/>
              <a:t>Entwicklung eines deutschsprachigen </a:t>
            </a:r>
            <a:r>
              <a:rPr lang="de-CH" altLang="de-DE" sz="1600" b="1" dirty="0" err="1"/>
              <a:t>Commitment</a:t>
            </a:r>
            <a:r>
              <a:rPr lang="de-CH" altLang="de-DE" sz="1600" b="1" dirty="0"/>
              <a:t>-Index 1998 zusammen auf Grundlage wissenschaftlicher Erkenntnisse an amerikanischen Universitäten</a:t>
            </a:r>
            <a:r>
              <a:rPr lang="de-CH" altLang="de-DE" b="1" dirty="0"/>
              <a:t> </a:t>
            </a:r>
            <a:br>
              <a:rPr lang="de-CH" altLang="de-DE" b="1" dirty="0"/>
            </a:br>
            <a:r>
              <a:rPr lang="de-CH" altLang="de-DE" sz="800" dirty="0"/>
              <a:t>(u.a. </a:t>
            </a:r>
            <a:r>
              <a:rPr lang="de-DE" altLang="de-DE" sz="800" dirty="0" err="1"/>
              <a:t>Mowday</a:t>
            </a:r>
            <a:r>
              <a:rPr lang="de-DE" altLang="de-DE" sz="800" dirty="0"/>
              <a:t>, R., </a:t>
            </a:r>
            <a:r>
              <a:rPr lang="de-DE" altLang="de-DE" sz="800" dirty="0" err="1"/>
              <a:t>Steers</a:t>
            </a:r>
            <a:r>
              <a:rPr lang="de-DE" altLang="de-DE" sz="800" dirty="0"/>
              <a:t>, R., Porter, L. (1979). Angle, L., Perry, J. (1981). Schechter, D.S. (1985). Allen, N. and Meyer, J. (1996). </a:t>
            </a:r>
            <a:r>
              <a:rPr lang="de-DE" altLang="de-DE" sz="800" dirty="0" err="1"/>
              <a:t>Swailes</a:t>
            </a:r>
            <a:r>
              <a:rPr lang="de-DE" altLang="de-DE" sz="800" dirty="0"/>
              <a:t>, S. (2002).)</a:t>
            </a:r>
          </a:p>
        </p:txBody>
      </p:sp>
    </p:spTree>
    <p:extLst>
      <p:ext uri="{BB962C8B-B14F-4D97-AF65-F5344CB8AC3E}">
        <p14:creationId xmlns:p14="http://schemas.microsoft.com/office/powerpoint/2010/main" val="266167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D56D363-BEEA-BE1D-0F4E-2F3D8550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471999" cy="332399"/>
          </a:xfrm>
        </p:spPr>
        <p:txBody>
          <a:bodyPr/>
          <a:lstStyle/>
          <a:p>
            <a:r>
              <a:rPr lang="de-CH" dirty="0"/>
              <a:t>Weshalb </a:t>
            </a:r>
            <a:r>
              <a:rPr lang="de-CH" dirty="0" err="1"/>
              <a:t>Commitment</a:t>
            </a:r>
            <a:r>
              <a:rPr lang="de-CH" dirty="0"/>
              <a:t> entwickeln?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C59755-1565-9448-AC99-58A798E601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8DB690-4F99-4F2B-867C-755A2CE31E69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8DF8A8-AF45-DBF7-D8D9-DB2838C07ED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sz="900" dirty="0"/>
              <a:t>Referat am </a:t>
            </a:r>
            <a:r>
              <a:rPr lang="de-CH" sz="900" dirty="0" err="1"/>
              <a:t>Unternehmerapéro</a:t>
            </a:r>
            <a:r>
              <a:rPr lang="de-CH" sz="900" dirty="0"/>
              <a:t> der Stadt Wetzikon, Sven Bühler/</a:t>
            </a:r>
            <a:r>
              <a:rPr lang="de-CH" sz="900" dirty="0" err="1"/>
              <a:t>icommit</a:t>
            </a:r>
            <a:endParaRPr lang="de-DE" sz="9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A33BFC7-1DD8-4B6D-375E-11E97D3C6E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F352DFA4-6B36-25FA-CB1D-314E9603CB4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3703" y="1203649"/>
            <a:ext cx="11538296" cy="4791052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de-CH" dirty="0"/>
              <a:t>Commitment setzt sich aus den drei Faktoren</a:t>
            </a:r>
          </a:p>
          <a:p>
            <a:pPr>
              <a:buClrTx/>
            </a:pPr>
            <a:r>
              <a:rPr lang="de-CH" b="1" dirty="0"/>
              <a:t>Identifikation</a:t>
            </a:r>
            <a:r>
              <a:rPr lang="de-CH" dirty="0"/>
              <a:t> mit dem Arbeitgeber</a:t>
            </a:r>
            <a:br>
              <a:rPr lang="de-CH" dirty="0"/>
            </a:br>
            <a:r>
              <a:rPr lang="de-CH" dirty="0"/>
              <a:t>(starker Glaube an das Unternehmen, Akzeptieren der Unternehmensziele und -werte) </a:t>
            </a:r>
          </a:p>
          <a:p>
            <a:pPr>
              <a:buClrTx/>
            </a:pPr>
            <a:r>
              <a:rPr lang="de-CH" b="1" dirty="0"/>
              <a:t>Engagement</a:t>
            </a:r>
            <a:br>
              <a:rPr lang="de-CH" dirty="0"/>
            </a:br>
            <a:r>
              <a:rPr lang="de-CH" dirty="0"/>
              <a:t>(Wille sich für das Unternehmen einzusetzen, Leistungsbereitschaft)</a:t>
            </a:r>
          </a:p>
          <a:p>
            <a:pPr>
              <a:buClrTx/>
            </a:pPr>
            <a:r>
              <a:rPr lang="de-CH" b="1" dirty="0"/>
              <a:t>Bindung</a:t>
            </a:r>
            <a:r>
              <a:rPr lang="de-CH" dirty="0"/>
              <a:t> an den Arbeitgeber</a:t>
            </a:r>
            <a:br>
              <a:rPr lang="de-CH" dirty="0"/>
            </a:br>
            <a:r>
              <a:rPr lang="de-CH" dirty="0"/>
              <a:t>(starker Wunsch, ein Teil des Unternehmens zu bleiben, «</a:t>
            </a:r>
            <a:r>
              <a:rPr lang="de-CH" dirty="0" err="1"/>
              <a:t>able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go</a:t>
            </a:r>
            <a:r>
              <a:rPr lang="de-CH" dirty="0"/>
              <a:t>, but happy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stay</a:t>
            </a:r>
            <a:r>
              <a:rPr lang="de-CH" dirty="0"/>
              <a:t>») zusammen</a:t>
            </a:r>
          </a:p>
          <a:p>
            <a:pPr>
              <a:buClrTx/>
            </a:pP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A3E238-22E2-0625-AB06-1C27BBFCE9F1}"/>
              </a:ext>
            </a:extLst>
          </p:cNvPr>
          <p:cNvSpPr txBox="1">
            <a:spLocks/>
          </p:cNvSpPr>
          <p:nvPr/>
        </p:nvSpPr>
        <p:spPr>
          <a:xfrm>
            <a:off x="360000" y="3606384"/>
            <a:ext cx="7634850" cy="2630912"/>
          </a:xfrm>
          <a:prstGeom prst="rect">
            <a:avLst/>
          </a:prstGeom>
          <a:solidFill>
            <a:srgbClr val="0062A4"/>
          </a:solidFill>
        </p:spPr>
        <p:txBody>
          <a:bodyPr vert="horz" lIns="144000" tIns="144000" rIns="144000" bIns="14400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B2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Dass Mitarbeitende mit hohem Commitment den Unterschied machen, </a:t>
            </a:r>
            <a:b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wird auch in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wissenschaftlichen Studien 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nachgewiesen: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Sie sind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motivierter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sich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im Sinne ihres Unternehmens 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einzusetzen</a:t>
            </a:r>
            <a:endParaRPr kumimoji="0" lang="de-CH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Sie sind bereit, eine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höhere Arbeitsleistung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 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zu erbringen</a:t>
            </a:r>
            <a:endParaRPr kumimoji="0" lang="de-CH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Sie zeigen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mehr Veränderungswillen</a:t>
            </a: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Sie verfügen über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höhere Resilienz 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gegenüber äusseren Einflüssen</a:t>
            </a:r>
            <a:endParaRPr kumimoji="0" lang="de-CH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Sie </a:t>
            </a:r>
            <a:r>
              <a:rPr kumimoji="0" lang="de-CH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ource Sans Pro SemiBold" panose="020B0603030403020204" pitchFamily="34" charset="0"/>
              </a:rPr>
              <a:t>verlassen ihren Arbeitgeber weniger schnell </a:t>
            </a:r>
            <a:r>
              <a:rPr kumimoji="0" lang="de-CH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als andere Mitarbeitende</a:t>
            </a:r>
            <a:endParaRPr kumimoji="0" lang="de-CH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D890D525-C4CE-9665-46DA-D7720138A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343"/>
          <a:stretch/>
        </p:blipFill>
        <p:spPr>
          <a:xfrm>
            <a:off x="8379498" y="3431002"/>
            <a:ext cx="3522783" cy="2710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074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6B2767-BE11-496F-BFE3-B63E1233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1325"/>
            <a:ext cx="11471999" cy="775597"/>
          </a:xfrm>
        </p:spPr>
        <p:txBody>
          <a:bodyPr/>
          <a:lstStyle/>
          <a:p>
            <a:r>
              <a:rPr lang="de-CH" sz="2800" dirty="0" err="1"/>
              <a:t>Commitment</a:t>
            </a:r>
            <a:r>
              <a:rPr lang="de-CH" sz="2800" dirty="0"/>
              <a:t> Entwicklungspfad zum Gipfel der organisatorischen Leistungsfähigkeit</a:t>
            </a:r>
            <a:endParaRPr lang="de-CH" sz="2800" b="1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8E5DD0-D42B-CD5A-8ED2-E064647B1682}"/>
              </a:ext>
            </a:extLst>
          </p:cNvPr>
          <p:cNvSpPr txBox="1">
            <a:spLocks/>
          </p:cNvSpPr>
          <p:nvPr/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7D921-6BFA-4005-BB67-88B139296D73}" type="datetime3">
              <a:rPr lang="de-CH" sz="900" smtClean="0"/>
              <a:pPr/>
              <a:t>11/01/24</a:t>
            </a:fld>
            <a:endParaRPr lang="de-DE" sz="90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915F2C9-787C-04F2-A28E-80BBC54576C7}"/>
              </a:ext>
            </a:extLst>
          </p:cNvPr>
          <p:cNvSpPr txBox="1">
            <a:spLocks/>
          </p:cNvSpPr>
          <p:nvPr/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/>
              <a:t>Referat am </a:t>
            </a:r>
            <a:r>
              <a:rPr lang="de-CH" sz="900" dirty="0" err="1"/>
              <a:t>Unternehmerapéro</a:t>
            </a:r>
            <a:r>
              <a:rPr lang="de-CH" sz="900" dirty="0"/>
              <a:t> der Stadt Wetzikon, Sven Bühler/</a:t>
            </a:r>
            <a:r>
              <a:rPr lang="de-CH" sz="900" dirty="0" err="1"/>
              <a:t>icommit</a:t>
            </a:r>
            <a:endParaRPr lang="de-DE" sz="90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A50012D-AC0F-36B3-B408-4DFA4AC16A05}"/>
              </a:ext>
            </a:extLst>
          </p:cNvPr>
          <p:cNvSpPr txBox="1">
            <a:spLocks/>
          </p:cNvSpPr>
          <p:nvPr/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2456B4-327B-E94A-8431-E347EDC493A0}" type="slidenum">
              <a:rPr lang="de-DE" sz="900" smtClean="0"/>
              <a:pPr/>
              <a:t>13</a:t>
            </a:fld>
            <a:endParaRPr lang="de-DE" sz="900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4221800-97AF-79A2-F81C-5B7CB9F283CC}"/>
              </a:ext>
            </a:extLst>
          </p:cNvPr>
          <p:cNvGrpSpPr/>
          <p:nvPr/>
        </p:nvGrpSpPr>
        <p:grpSpPr>
          <a:xfrm>
            <a:off x="336878" y="1061264"/>
            <a:ext cx="9889958" cy="5365065"/>
            <a:chOff x="352425" y="1196340"/>
            <a:chExt cx="9471306" cy="499406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0BDED154-A31C-03F7-8977-06029632C931}"/>
                </a:ext>
              </a:extLst>
            </p:cNvPr>
            <p:cNvSpPr/>
            <p:nvPr/>
          </p:nvSpPr>
          <p:spPr>
            <a:xfrm>
              <a:off x="352425" y="1196340"/>
              <a:ext cx="9471306" cy="4994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500" tIns="58500" rIns="58500" bIns="58500" rtlCol="0" anchor="ctr"/>
            <a:lstStyle/>
            <a:p>
              <a:pPr algn="ctr" defTabSz="742950">
                <a:defRPr/>
              </a:pPr>
              <a:endParaRPr lang="de-CH" sz="1463" dirty="0" err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E6393465-0898-D95A-8A3D-3C0E46A212E6}"/>
                </a:ext>
              </a:extLst>
            </p:cNvPr>
            <p:cNvGrpSpPr/>
            <p:nvPr/>
          </p:nvGrpSpPr>
          <p:grpSpPr>
            <a:xfrm>
              <a:off x="749114" y="1196340"/>
              <a:ext cx="8977635" cy="4877843"/>
              <a:chOff x="2855590" y="1196340"/>
              <a:chExt cx="8977635" cy="4877843"/>
            </a:xfrm>
          </p:grpSpPr>
          <p:pic>
            <p:nvPicPr>
              <p:cNvPr id="22" name="Grafik 21">
                <a:extLst>
                  <a:ext uri="{FF2B5EF4-FFF2-40B4-BE49-F238E27FC236}">
                    <a16:creationId xmlns:a16="http://schemas.microsoft.com/office/drawing/2014/main" id="{3E668175-587E-4ECA-3203-000C05B9E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9189" t="9232"/>
              <a:stretch/>
            </p:blipFill>
            <p:spPr>
              <a:xfrm>
                <a:off x="2855590" y="1196340"/>
                <a:ext cx="8977635" cy="4877843"/>
              </a:xfrm>
              <a:prstGeom prst="rect">
                <a:avLst/>
              </a:prstGeom>
            </p:spPr>
          </p:pic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18AD1FCA-A182-B59E-F448-E0EA704B4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590" y="5379720"/>
                <a:ext cx="7179950" cy="0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E2907D03-E2BE-2C01-1C64-7E8A06652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590" y="4381500"/>
                <a:ext cx="6721798" cy="0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34BAD35-0F35-F67B-BD42-0C33E51868B9}"/>
                  </a:ext>
                </a:extLst>
              </p:cNvPr>
              <p:cNvSpPr txBox="1"/>
              <p:nvPr/>
            </p:nvSpPr>
            <p:spPr>
              <a:xfrm>
                <a:off x="2953683" y="5683306"/>
                <a:ext cx="2605766" cy="371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742950">
                  <a:defRPr/>
                </a:pPr>
                <a:r>
                  <a:rPr lang="de-CH" sz="1950" dirty="0">
                    <a:solidFill>
                      <a:srgbClr val="F5F5F5"/>
                    </a:solidFill>
                    <a:latin typeface="Arial"/>
                    <a:cs typeface="Arial" panose="020B0604020202020204" pitchFamily="34" charset="0"/>
                  </a:rPr>
                  <a:t>Resignations-Zone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1F5526B5-31E2-25BC-E8DE-07619FFB04DC}"/>
                  </a:ext>
                </a:extLst>
              </p:cNvPr>
              <p:cNvSpPr txBox="1"/>
              <p:nvPr/>
            </p:nvSpPr>
            <p:spPr>
              <a:xfrm>
                <a:off x="2953683" y="4990947"/>
                <a:ext cx="2776570" cy="371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742950">
                  <a:defRPr/>
                </a:pPr>
                <a:r>
                  <a:rPr lang="de-CH" sz="1950" dirty="0">
                    <a:solidFill>
                      <a:srgbClr val="002F6C"/>
                    </a:solidFill>
                    <a:latin typeface="Arial"/>
                    <a:cs typeface="Arial" panose="020B0604020202020204" pitchFamily="34" charset="0"/>
                  </a:rPr>
                  <a:t>Zufriedenheits-Zone</a:t>
                </a: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817B7AB-6B88-6F0B-5B58-B66F2667FE5B}"/>
                  </a:ext>
                </a:extLst>
              </p:cNvPr>
              <p:cNvSpPr txBox="1"/>
              <p:nvPr/>
            </p:nvSpPr>
            <p:spPr>
              <a:xfrm>
                <a:off x="2953683" y="3985730"/>
                <a:ext cx="2568030" cy="371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742950">
                  <a:defRPr/>
                </a:pPr>
                <a:r>
                  <a:rPr lang="de-CH" sz="1950" dirty="0">
                    <a:solidFill>
                      <a:srgbClr val="002F6C"/>
                    </a:solidFill>
                    <a:latin typeface="Arial"/>
                    <a:cs typeface="Arial" panose="020B0604020202020204" pitchFamily="34" charset="0"/>
                  </a:rPr>
                  <a:t>Commitment-Zone</a:t>
                </a:r>
              </a:p>
            </p:txBody>
          </p: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DA95FE93-6054-6380-829C-1DD3ED79D9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590" y="6074183"/>
                <a:ext cx="8969544" cy="0"/>
              </a:xfrm>
              <a:prstGeom prst="line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>
                <a:extLst>
                  <a:ext uri="{FF2B5EF4-FFF2-40B4-BE49-F238E27FC236}">
                    <a16:creationId xmlns:a16="http://schemas.microsoft.com/office/drawing/2014/main" id="{7F0D49A3-1CAF-F2F5-5008-663E48C49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77388" y="4381500"/>
                <a:ext cx="108778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42CC5BCE-878C-3C3A-3439-90D68741D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35540" y="5376862"/>
                <a:ext cx="87596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50A7607-226A-C28B-FB9D-BDC3233AF990}"/>
                </a:ext>
              </a:extLst>
            </p:cNvPr>
            <p:cNvSpPr/>
            <p:nvPr/>
          </p:nvSpPr>
          <p:spPr>
            <a:xfrm>
              <a:off x="352425" y="1196340"/>
              <a:ext cx="371475" cy="4884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58500" tIns="58500" rIns="58500" bIns="58500" rtlCol="0" anchor="ctr"/>
            <a:lstStyle/>
            <a:p>
              <a:pPr algn="ctr" defTabSz="742950">
                <a:defRPr/>
              </a:pPr>
              <a:endParaRPr lang="de-CH" sz="1300" dirty="0">
                <a:solidFill>
                  <a:srgbClr val="002F6C"/>
                </a:solidFill>
                <a:latin typeface="Arial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1DDAA04-E5A0-E2DE-0ACF-6B228D9DF43A}"/>
                </a:ext>
              </a:extLst>
            </p:cNvPr>
            <p:cNvSpPr txBox="1"/>
            <p:nvPr/>
          </p:nvSpPr>
          <p:spPr>
            <a:xfrm rot="16200000">
              <a:off x="374135" y="1324244"/>
              <a:ext cx="333667" cy="1858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defTabSz="742950">
                <a:defRPr/>
              </a:pPr>
              <a:r>
                <a:rPr lang="de-CH" sz="975" dirty="0">
                  <a:solidFill>
                    <a:srgbClr val="2D2926">
                      <a:lumMod val="75000"/>
                      <a:lumOff val="25000"/>
                    </a:srgbClr>
                  </a:solidFill>
                  <a:latin typeface="Arial"/>
                  <a:cs typeface="Arial" panose="020B0604020202020204" pitchFamily="34" charset="0"/>
                </a:rPr>
                <a:t>hoch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2AC3961B-BF53-4D54-A085-8BE9D3E4A5F4}"/>
                </a:ext>
              </a:extLst>
            </p:cNvPr>
            <p:cNvSpPr txBox="1"/>
            <p:nvPr/>
          </p:nvSpPr>
          <p:spPr>
            <a:xfrm rot="16200000">
              <a:off x="327461" y="5735226"/>
              <a:ext cx="427012" cy="185899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 defTabSz="742950">
                <a:defRPr/>
              </a:pPr>
              <a:r>
                <a:rPr lang="de-CH" sz="975" dirty="0">
                  <a:solidFill>
                    <a:srgbClr val="2D2926">
                      <a:lumMod val="75000"/>
                      <a:lumOff val="25000"/>
                    </a:srgbClr>
                  </a:solidFill>
                  <a:latin typeface="Arial"/>
                  <a:cs typeface="Arial" panose="020B0604020202020204" pitchFamily="34" charset="0"/>
                </a:rPr>
                <a:t>gering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B45DCA5D-9FC1-26C4-57FE-88935194E18F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538163" y="1741609"/>
              <a:ext cx="1" cy="392996"/>
            </a:xfrm>
            <a:prstGeom prst="straightConnector1">
              <a:avLst/>
            </a:prstGeom>
            <a:ln w="127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D21A941-4BDB-DAFF-5DFC-3962EF3941E3}"/>
                </a:ext>
              </a:extLst>
            </p:cNvPr>
            <p:cNvSpPr txBox="1"/>
            <p:nvPr/>
          </p:nvSpPr>
          <p:spPr>
            <a:xfrm rot="16200000">
              <a:off x="-907449" y="3471735"/>
              <a:ext cx="2891224" cy="2169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742950">
                <a:defRPr/>
              </a:pPr>
              <a:r>
                <a:rPr lang="de-CH" sz="1138" dirty="0">
                  <a:solidFill>
                    <a:srgbClr val="2D2926">
                      <a:lumMod val="75000"/>
                      <a:lumOff val="25000"/>
                    </a:srgbClr>
                  </a:solidFill>
                  <a:latin typeface="Arial"/>
                  <a:cs typeface="Arial" panose="020B0604020202020204" pitchFamily="34" charset="0"/>
                </a:rPr>
                <a:t>Organisatorische Leistungsfähigkeit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1F553227-9E01-8B0B-3EF3-0CABCAA725FD}"/>
                </a:ext>
              </a:extLst>
            </p:cNvPr>
            <p:cNvCxnSpPr>
              <a:cxnSpLocks/>
            </p:cNvCxnSpPr>
            <p:nvPr/>
          </p:nvCxnSpPr>
          <p:spPr>
            <a:xfrm>
              <a:off x="546255" y="5010668"/>
              <a:ext cx="0" cy="392996"/>
            </a:xfrm>
            <a:prstGeom prst="straightConnector1">
              <a:avLst/>
            </a:prstGeom>
            <a:ln w="12700">
              <a:solidFill>
                <a:schemeClr val="bg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58E735FD-B59C-4EB9-063A-D2CC03953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4699" y="4735502"/>
              <a:ext cx="0" cy="1295491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AA5327C-8C17-5316-C5F1-BAD0427694E2}"/>
                </a:ext>
              </a:extLst>
            </p:cNvPr>
            <p:cNvSpPr txBox="1"/>
            <p:nvPr/>
          </p:nvSpPr>
          <p:spPr>
            <a:xfrm>
              <a:off x="8077669" y="5225831"/>
              <a:ext cx="1491326" cy="309831"/>
            </a:xfrm>
            <a:prstGeom prst="rect">
              <a:avLst/>
            </a:prstGeom>
            <a:solidFill>
              <a:srgbClr val="002E6D"/>
            </a:solidFill>
          </p:spPr>
          <p:txBody>
            <a:bodyPr wrap="square" lIns="0" tIns="0" rIns="0" bIns="0" rtlCol="0">
              <a:spAutoFit/>
            </a:bodyPr>
            <a:lstStyle/>
            <a:p>
              <a:pPr defTabSz="742950">
                <a:defRPr/>
              </a:pPr>
              <a:r>
                <a:rPr lang="de-CH" sz="1625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rPr>
                <a:t>Z-R-Portfolio</a:t>
              </a:r>
              <a:endParaRPr lang="de-CH" sz="1138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16F65D8A-1947-382E-4451-D69AB71D9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39588" y="3733754"/>
              <a:ext cx="0" cy="1295491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9988B16-F939-A2CB-3E34-6743BD8E987E}"/>
                </a:ext>
              </a:extLst>
            </p:cNvPr>
            <p:cNvSpPr txBox="1"/>
            <p:nvPr/>
          </p:nvSpPr>
          <p:spPr>
            <a:xfrm>
              <a:off x="7652926" y="4227610"/>
              <a:ext cx="1491326" cy="309831"/>
            </a:xfrm>
            <a:prstGeom prst="rect">
              <a:avLst/>
            </a:prstGeom>
            <a:solidFill>
              <a:srgbClr val="002E6D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defRPr sz="2000">
                  <a:solidFill>
                    <a:schemeClr val="bg1"/>
                  </a:solidFill>
                </a:defRPr>
              </a:lvl1pPr>
            </a:lstStyle>
            <a:p>
              <a:pPr defTabSz="742950">
                <a:defRPr/>
              </a:pPr>
              <a:r>
                <a:rPr lang="de-CH" sz="1625" dirty="0">
                  <a:solidFill>
                    <a:srgbClr val="FFFFFF"/>
                  </a:solidFill>
                  <a:latin typeface="Arial"/>
                  <a:cs typeface="Arial" panose="020B0604020202020204" pitchFamily="34" charset="0"/>
                </a:rPr>
                <a:t>Z-C-Portfolio</a:t>
              </a:r>
            </a:p>
          </p:txBody>
        </p:sp>
      </p:grp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71AED9A5-7985-6EA9-63BB-AA91A7905DA4}"/>
              </a:ext>
            </a:extLst>
          </p:cNvPr>
          <p:cNvSpPr txBox="1">
            <a:spLocks/>
          </p:cNvSpPr>
          <p:nvPr/>
        </p:nvSpPr>
        <p:spPr>
          <a:xfrm>
            <a:off x="10221824" y="1092835"/>
            <a:ext cx="1989724" cy="52086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2950">
              <a:spcBef>
                <a:spcPts val="488"/>
              </a:spcBef>
              <a:buClr>
                <a:srgbClr val="A7A8A9"/>
              </a:buClr>
              <a:buNone/>
              <a:defRPr/>
            </a:pPr>
            <a:r>
              <a:rPr lang="de-CH" sz="1400" dirty="0">
                <a:solidFill>
                  <a:srgbClr val="2D2926"/>
                </a:solidFill>
              </a:rPr>
              <a:t>Commitment lässt sich nachhaltig nicht ohne Berücksichtigung der Zufriedenheit und dem Resignationsanteil in der Organisation entwickeln.</a:t>
            </a:r>
          </a:p>
          <a:p>
            <a:pPr marL="0" indent="0" defTabSz="742950">
              <a:spcBef>
                <a:spcPts val="488"/>
              </a:spcBef>
              <a:buClr>
                <a:srgbClr val="A7A8A9"/>
              </a:buClr>
              <a:buNone/>
              <a:defRPr/>
            </a:pPr>
            <a:r>
              <a:rPr lang="de-CH" sz="1400" dirty="0">
                <a:solidFill>
                  <a:srgbClr val="2D2926"/>
                </a:solidFill>
              </a:rPr>
              <a:t>Bei hohem Anteil an Resignation besteht zu wenig Energie im System, um einen Aufstieg zum Gipfel zu meistern.</a:t>
            </a:r>
          </a:p>
          <a:p>
            <a:pPr marL="0" indent="0" defTabSz="742950">
              <a:spcBef>
                <a:spcPts val="488"/>
              </a:spcBef>
              <a:buClr>
                <a:srgbClr val="A7A8A9"/>
              </a:buClr>
              <a:buNone/>
              <a:defRPr/>
            </a:pPr>
            <a:r>
              <a:rPr lang="de-CH" sz="1400" dirty="0">
                <a:solidFill>
                  <a:srgbClr val="2D2926"/>
                </a:solidFill>
              </a:rPr>
              <a:t>Wird Zufriedenheit vernachlässigt, ist dies vergleichbar mit einem Aufstieg auf die höchsten Gipfel der Erde ohne Zwischenhalt im Basis-lager. Die </a:t>
            </a:r>
            <a:r>
              <a:rPr lang="de-CH" sz="1400" spc="-16" dirty="0">
                <a:solidFill>
                  <a:srgbClr val="2D2926"/>
                </a:solidFill>
              </a:rPr>
              <a:t>Energiereserven </a:t>
            </a:r>
            <a:r>
              <a:rPr lang="de-CH" sz="1400" dirty="0">
                <a:solidFill>
                  <a:srgbClr val="2D2926"/>
                </a:solidFill>
              </a:rPr>
              <a:t>sind zu gering und der Aufstieg zum Gipfel führt in eine gefährliche  Überlastung.</a:t>
            </a:r>
            <a:endParaRPr lang="de-CH" sz="1400" spc="-16" dirty="0">
              <a:solidFill>
                <a:srgbClr val="2D29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65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51FABD8-2696-644C-EC53-93C4AF9E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Zufriedenheit und </a:t>
            </a:r>
            <a:r>
              <a:rPr lang="de-CH" dirty="0" err="1"/>
              <a:t>Commitment</a:t>
            </a:r>
            <a:r>
              <a:rPr lang="de-CH" dirty="0"/>
              <a:t> nach Altersgruppen</a:t>
            </a:r>
            <a:endParaRPr lang="de-DE" dirty="0"/>
          </a:p>
        </p:txBody>
      </p:sp>
      <p:sp>
        <p:nvSpPr>
          <p:cNvPr id="56" name="Textplatzhalter 1">
            <a:extLst>
              <a:ext uri="{FF2B5EF4-FFF2-40B4-BE49-F238E27FC236}">
                <a16:creationId xmlns:a16="http://schemas.microsoft.com/office/drawing/2014/main" id="{93C0650D-7255-53D7-071F-F7978D777BC8}"/>
              </a:ext>
            </a:extLst>
          </p:cNvPr>
          <p:cNvSpPr txBox="1">
            <a:spLocks/>
          </p:cNvSpPr>
          <p:nvPr/>
        </p:nvSpPr>
        <p:spPr bwMode="auto">
          <a:xfrm>
            <a:off x="1434651" y="5791929"/>
            <a:ext cx="917558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de-CH" altLang="de-DE" sz="140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95263" indent="-195263" algn="l" rtl="0" eaLnBrk="0" fontAlgn="base" hangingPunct="0"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CH" altLang="de-DE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390525" indent="-195263" algn="l" rtl="0" eaLnBrk="0" fontAlgn="base" hangingPunct="0">
              <a:spcBef>
                <a:spcPts val="275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CH" altLang="de-DE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585788" indent="-195263" algn="l" rtl="0" eaLnBrk="0" fontAlgn="base" hangingPunct="0"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CH" altLang="de-DE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769938" indent="-184150" algn="l" rtl="0" eaLnBrk="0" fontAlgn="base" hangingPunct="0">
              <a:spcBef>
                <a:spcPts val="275"/>
              </a:spcBef>
              <a:spcAft>
                <a:spcPct val="0"/>
              </a:spcAft>
              <a:buFont typeface="Symbol" panose="05050102010706020507" pitchFamily="18" charset="2"/>
              <a:buChar char="-"/>
              <a:defRPr lang="de-CH" altLang="de-DE"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04519" indent="-2004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+mn-lt"/>
              </a:defRPr>
            </a:lvl6pPr>
            <a:lvl7pPr marL="2605340" indent="-2004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+mn-lt"/>
              </a:defRPr>
            </a:lvl7pPr>
            <a:lvl8pPr marL="3006162" indent="-2004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+mn-lt"/>
              </a:defRPr>
            </a:lvl8pPr>
            <a:lvl9pPr marL="3406984" indent="-2004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753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sz="1050" dirty="0">
                <a:solidFill>
                  <a:srgbClr val="2B54A2"/>
                </a:solidFill>
              </a:rPr>
              <a:t>Grundlage: Analyse von </a:t>
            </a:r>
            <a:r>
              <a:rPr lang="de-CH" sz="1050" dirty="0" err="1">
                <a:solidFill>
                  <a:srgbClr val="2B54A2"/>
                </a:solidFill>
              </a:rPr>
              <a:t>Commitment</a:t>
            </a:r>
            <a:r>
              <a:rPr lang="de-CH" sz="1050" dirty="0">
                <a:solidFill>
                  <a:srgbClr val="2B54A2"/>
                </a:solidFill>
              </a:rPr>
              <a:t> und Zufriedenheit aus einem unternehmensübergreifenden Datensatz / repräsentativ für den Schweizer Arbeitsmarkt</a:t>
            </a:r>
            <a:endParaRPr lang="de-CH" sz="1050" dirty="0"/>
          </a:p>
        </p:txBody>
      </p:sp>
      <p:graphicFrame>
        <p:nvGraphicFramePr>
          <p:cNvPr id="35" name="Diagramm 34">
            <a:extLst>
              <a:ext uri="{FF2B5EF4-FFF2-40B4-BE49-F238E27FC236}">
                <a16:creationId xmlns:a16="http://schemas.microsoft.com/office/drawing/2014/main" id="{EB2C25AC-0521-9ACF-75A4-2CBE2F38D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723230"/>
              </p:ext>
            </p:extLst>
          </p:nvPr>
        </p:nvGraphicFramePr>
        <p:xfrm>
          <a:off x="1772234" y="1142140"/>
          <a:ext cx="8367032" cy="429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Rechteck 42">
            <a:extLst>
              <a:ext uri="{FF2B5EF4-FFF2-40B4-BE49-F238E27FC236}">
                <a16:creationId xmlns:a16="http://schemas.microsoft.com/office/drawing/2014/main" id="{55BF72A1-3000-C83E-A98D-E93C17892CCF}"/>
              </a:ext>
            </a:extLst>
          </p:cNvPr>
          <p:cNvSpPr/>
          <p:nvPr/>
        </p:nvSpPr>
        <p:spPr>
          <a:xfrm>
            <a:off x="1984506" y="2166113"/>
            <a:ext cx="1569293" cy="2721616"/>
          </a:xfrm>
          <a:prstGeom prst="rect">
            <a:avLst/>
          </a:prstGeom>
          <a:noFill/>
          <a:ln w="28575">
            <a:solidFill>
              <a:srgbClr val="00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0" tIns="58500" rIns="58500" bIns="58500" rtlCol="0" anchor="ctr"/>
          <a:lstStyle/>
          <a:p>
            <a:pPr algn="ctr"/>
            <a:endParaRPr lang="de-CH" sz="1950" dirty="0">
              <a:solidFill>
                <a:schemeClr val="tx2"/>
              </a:solidFill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D4B507D-569D-7059-21FC-13DCEC469E71}"/>
              </a:ext>
            </a:extLst>
          </p:cNvPr>
          <p:cNvSpPr txBox="1"/>
          <p:nvPr/>
        </p:nvSpPr>
        <p:spPr>
          <a:xfrm>
            <a:off x="1981977" y="2234325"/>
            <a:ext cx="1569293" cy="300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75" b="1" dirty="0">
                <a:solidFill>
                  <a:srgbClr val="0077C8"/>
                </a:solidFill>
              </a:rPr>
              <a:t>Zufriedenheit</a:t>
            </a:r>
          </a:p>
          <a:p>
            <a:pPr algn="ctr"/>
            <a:r>
              <a:rPr lang="de-CH" sz="975" b="1" dirty="0">
                <a:solidFill>
                  <a:srgbClr val="0077C8"/>
                </a:solidFill>
              </a:rPr>
              <a:t>ist wichtiger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2E9A68A-3F36-B6C3-B39E-A9FD088A10B4}"/>
              </a:ext>
            </a:extLst>
          </p:cNvPr>
          <p:cNvSpPr/>
          <p:nvPr/>
        </p:nvSpPr>
        <p:spPr>
          <a:xfrm>
            <a:off x="8405718" y="2173687"/>
            <a:ext cx="1569293" cy="2721616"/>
          </a:xfrm>
          <a:prstGeom prst="rect">
            <a:avLst/>
          </a:prstGeom>
          <a:noFill/>
          <a:ln w="28575">
            <a:solidFill>
              <a:srgbClr val="007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0" tIns="58500" rIns="58500" bIns="58500" rtlCol="0" anchor="ctr"/>
          <a:lstStyle/>
          <a:p>
            <a:pPr algn="ctr"/>
            <a:endParaRPr lang="de-CH" sz="1950" dirty="0">
              <a:solidFill>
                <a:schemeClr val="tx2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911B1206-463C-5744-A139-215EFA183776}"/>
              </a:ext>
            </a:extLst>
          </p:cNvPr>
          <p:cNvSpPr txBox="1"/>
          <p:nvPr/>
        </p:nvSpPr>
        <p:spPr>
          <a:xfrm>
            <a:off x="8405718" y="2234325"/>
            <a:ext cx="1569293" cy="300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 rtl="0">
              <a:defRPr lang="de-de"/>
            </a:defPPr>
            <a:lvl1pPr algn="ctr">
              <a:defRPr sz="1200" b="1">
                <a:solidFill>
                  <a:srgbClr val="0077C8"/>
                </a:solidFill>
              </a:defRPr>
            </a:lvl1pPr>
          </a:lstStyle>
          <a:p>
            <a:r>
              <a:rPr lang="de-CH" sz="975" dirty="0"/>
              <a:t>Zufriedenheit</a:t>
            </a:r>
          </a:p>
          <a:p>
            <a:r>
              <a:rPr lang="de-CH" sz="975" dirty="0"/>
              <a:t>ist wichtiger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FDD309BD-4233-ED2F-D36E-5DD841EFCA68}"/>
              </a:ext>
            </a:extLst>
          </p:cNvPr>
          <p:cNvSpPr txBox="1"/>
          <p:nvPr/>
        </p:nvSpPr>
        <p:spPr>
          <a:xfrm>
            <a:off x="2029246" y="1813150"/>
            <a:ext cx="1554913" cy="3000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950" b="1" i="1" dirty="0"/>
              <a:t>Generation X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BFA9C7DB-7FF3-46FE-A194-1870284ED5AC}"/>
              </a:ext>
            </a:extLst>
          </p:cNvPr>
          <p:cNvSpPr txBox="1"/>
          <p:nvPr/>
        </p:nvSpPr>
        <p:spPr>
          <a:xfrm>
            <a:off x="8424409" y="1813150"/>
            <a:ext cx="1627048" cy="30008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sz="1950" b="1" i="1" dirty="0"/>
              <a:t>Baby Boomer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F1FEE8E-7106-C65A-F7D4-2A8F9B927BA1}"/>
              </a:ext>
            </a:extLst>
          </p:cNvPr>
          <p:cNvSpPr/>
          <p:nvPr/>
        </p:nvSpPr>
        <p:spPr>
          <a:xfrm>
            <a:off x="3600545" y="2166113"/>
            <a:ext cx="4729360" cy="27216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00" tIns="58500" rIns="58500" bIns="58500" rtlCol="0" anchor="ctr"/>
          <a:lstStyle/>
          <a:p>
            <a:pPr algn="ctr"/>
            <a:endParaRPr lang="de-CH" sz="1950" dirty="0">
              <a:solidFill>
                <a:schemeClr val="tx2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45D9724B-16A2-9BAD-CF02-20EE8E1B40B4}"/>
              </a:ext>
            </a:extLst>
          </p:cNvPr>
          <p:cNvSpPr txBox="1"/>
          <p:nvPr/>
        </p:nvSpPr>
        <p:spPr>
          <a:xfrm>
            <a:off x="5070021" y="2221678"/>
            <a:ext cx="1569293" cy="3000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CH" sz="975" b="1" dirty="0">
                <a:solidFill>
                  <a:schemeClr val="accent1"/>
                </a:solidFill>
              </a:rPr>
              <a:t>Commitment</a:t>
            </a:r>
          </a:p>
          <a:p>
            <a:pPr algn="ctr"/>
            <a:r>
              <a:rPr lang="de-CH" sz="975" b="1" dirty="0">
                <a:solidFill>
                  <a:schemeClr val="accent1"/>
                </a:solidFill>
              </a:rPr>
              <a:t>ist wichtiger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1812A7D4-60CB-CFEF-397B-CCB02F109583}"/>
              </a:ext>
            </a:extLst>
          </p:cNvPr>
          <p:cNvSpPr txBox="1"/>
          <p:nvPr/>
        </p:nvSpPr>
        <p:spPr>
          <a:xfrm>
            <a:off x="2298671" y="3069761"/>
            <a:ext cx="940963" cy="5253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138" i="1" dirty="0"/>
              <a:t>ICH-Fokus</a:t>
            </a:r>
          </a:p>
          <a:p>
            <a:pPr algn="ctr"/>
            <a:r>
              <a:rPr lang="de-CH" sz="1138" i="1" dirty="0"/>
              <a:t>dominiert</a:t>
            </a:r>
          </a:p>
          <a:p>
            <a:pPr algn="ctr"/>
            <a:r>
              <a:rPr lang="de-CH" sz="1138" i="1" dirty="0"/>
              <a:t>(Was will ich?)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F6DA63CB-B98C-0834-69A9-246FF250B619}"/>
              </a:ext>
            </a:extLst>
          </p:cNvPr>
          <p:cNvSpPr txBox="1"/>
          <p:nvPr/>
        </p:nvSpPr>
        <p:spPr>
          <a:xfrm>
            <a:off x="4702763" y="3924003"/>
            <a:ext cx="2260234" cy="5253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138" i="1" dirty="0"/>
              <a:t>WIR-Fokus dominiert</a:t>
            </a:r>
          </a:p>
          <a:p>
            <a:pPr algn="ctr"/>
            <a:r>
              <a:rPr lang="de-CH" sz="1138" i="1" dirty="0"/>
              <a:t>(Was kann ich in die Welt bringen?</a:t>
            </a:r>
          </a:p>
          <a:p>
            <a:pPr algn="ctr"/>
            <a:r>
              <a:rPr lang="de-CH" sz="1138" i="1" dirty="0"/>
              <a:t>Was kann ich beitragen?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50813579-B889-041D-AFF3-2C6995032324}"/>
              </a:ext>
            </a:extLst>
          </p:cNvPr>
          <p:cNvSpPr txBox="1"/>
          <p:nvPr/>
        </p:nvSpPr>
        <p:spPr>
          <a:xfrm>
            <a:off x="8719883" y="3069761"/>
            <a:ext cx="940963" cy="5253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138" i="1" dirty="0"/>
              <a:t>ICH-Fokus</a:t>
            </a:r>
          </a:p>
          <a:p>
            <a:pPr algn="ctr"/>
            <a:r>
              <a:rPr lang="de-CH" sz="1138" i="1" dirty="0"/>
              <a:t>dominiert</a:t>
            </a:r>
          </a:p>
          <a:p>
            <a:pPr algn="ctr"/>
            <a:r>
              <a:rPr lang="de-CH" sz="1138" i="1" dirty="0"/>
              <a:t>(Was will ich?)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D0244B6A-0BBB-03CB-57A5-7DF68DBD76C1}"/>
              </a:ext>
            </a:extLst>
          </p:cNvPr>
          <p:cNvSpPr txBox="1">
            <a:spLocks/>
          </p:cNvSpPr>
          <p:nvPr/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7D921-6BFA-4005-BB67-88B139296D73}" type="datetime3">
              <a:rPr lang="de-CH" sz="900" smtClean="0"/>
              <a:pPr/>
              <a:t>11/01/24</a:t>
            </a:fld>
            <a:endParaRPr lang="de-DE" sz="900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BDCA942F-542B-5B73-8746-9B2562B6D6AA}"/>
              </a:ext>
            </a:extLst>
          </p:cNvPr>
          <p:cNvSpPr txBox="1">
            <a:spLocks/>
          </p:cNvSpPr>
          <p:nvPr/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/>
              <a:t>Referat am </a:t>
            </a:r>
            <a:r>
              <a:rPr lang="de-CH" sz="900" dirty="0" err="1"/>
              <a:t>Unternehmerapéro</a:t>
            </a:r>
            <a:r>
              <a:rPr lang="de-CH" sz="900" dirty="0"/>
              <a:t> der Stadt Wetzikon, Sven Bühler/</a:t>
            </a:r>
            <a:r>
              <a:rPr lang="de-CH" sz="900" dirty="0" err="1"/>
              <a:t>icommit</a:t>
            </a:r>
            <a:endParaRPr lang="de-DE" sz="9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71C45023-9DF4-9318-4098-F5B3CDA25D34}"/>
              </a:ext>
            </a:extLst>
          </p:cNvPr>
          <p:cNvSpPr txBox="1">
            <a:spLocks/>
          </p:cNvSpPr>
          <p:nvPr/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2456B4-327B-E94A-8431-E347EDC493A0}" type="slidenum">
              <a:rPr lang="de-DE" sz="900" smtClean="0"/>
              <a:pPr/>
              <a:t>14</a:t>
            </a:fld>
            <a:endParaRPr lang="de-DE" sz="9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971FE23-E277-7611-428C-0D939ED41FE4}"/>
              </a:ext>
            </a:extLst>
          </p:cNvPr>
          <p:cNvSpPr txBox="1"/>
          <p:nvPr/>
        </p:nvSpPr>
        <p:spPr>
          <a:xfrm rot="16200000">
            <a:off x="854558" y="3418003"/>
            <a:ext cx="1335302" cy="3502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1138" i="1" dirty="0"/>
              <a:t>Bewertungsdifferenz</a:t>
            </a:r>
          </a:p>
          <a:p>
            <a:pPr algn="ctr"/>
            <a:r>
              <a:rPr lang="de-CH" sz="1138" i="1" dirty="0"/>
              <a:t>(normalisiert)</a:t>
            </a:r>
          </a:p>
        </p:txBody>
      </p:sp>
    </p:spTree>
    <p:extLst>
      <p:ext uri="{BB962C8B-B14F-4D97-AF65-F5344CB8AC3E}">
        <p14:creationId xmlns:p14="http://schemas.microsoft.com/office/powerpoint/2010/main" val="2016351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B95AFE5-86F0-490A-27E7-91B2065B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55"/>
            <a:ext cx="12192000" cy="624693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F906B5-D1D1-ED51-8AB4-A8AF27B16E9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98F94E-6F55-74FD-314D-8F4F36FB63A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/>
              <a:t>Referat am Unternehmerapéro der Stadt Wetzikon, Sven Bühler/icommit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88A465-3720-80B2-FC58-B50D7EC830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2351EA-B5F5-803C-8E87-B65DC68C874C}"/>
              </a:ext>
            </a:extLst>
          </p:cNvPr>
          <p:cNvSpPr txBox="1"/>
          <p:nvPr/>
        </p:nvSpPr>
        <p:spPr>
          <a:xfrm rot="16200000">
            <a:off x="2286272" y="3132266"/>
            <a:ext cx="15056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200" dirty="0"/>
              <a:t>Korrelationskoeffizient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A4FF65-D154-E42F-F088-226E211A1F09}"/>
              </a:ext>
            </a:extLst>
          </p:cNvPr>
          <p:cNvSpPr txBox="1"/>
          <p:nvPr/>
        </p:nvSpPr>
        <p:spPr>
          <a:xfrm>
            <a:off x="7572648" y="6133000"/>
            <a:ext cx="2981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1200" dirty="0"/>
              <a:t>Jahr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50ABCE4-0455-5140-656E-686914E1A8E8}"/>
              </a:ext>
            </a:extLst>
          </p:cNvPr>
          <p:cNvSpPr/>
          <p:nvPr/>
        </p:nvSpPr>
        <p:spPr>
          <a:xfrm>
            <a:off x="11191875" y="1521493"/>
            <a:ext cx="428625" cy="117235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F110B7A-4B55-C551-0E88-1F156C20F329}"/>
              </a:ext>
            </a:extLst>
          </p:cNvPr>
          <p:cNvSpPr/>
          <p:nvPr/>
        </p:nvSpPr>
        <p:spPr>
          <a:xfrm>
            <a:off x="155018" y="890123"/>
            <a:ext cx="2985753" cy="13931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6F8500A-1AC9-D086-C584-AEC9E2081728}"/>
              </a:ext>
            </a:extLst>
          </p:cNvPr>
          <p:cNvSpPr/>
          <p:nvPr/>
        </p:nvSpPr>
        <p:spPr>
          <a:xfrm>
            <a:off x="192342" y="2939343"/>
            <a:ext cx="2578850" cy="373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1660C3A-2B8A-CC89-92A2-C5BC574FCA40}"/>
              </a:ext>
            </a:extLst>
          </p:cNvPr>
          <p:cNvSpPr/>
          <p:nvPr/>
        </p:nvSpPr>
        <p:spPr>
          <a:xfrm>
            <a:off x="192342" y="3623267"/>
            <a:ext cx="2578850" cy="373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07A69BD-B4DC-8772-C798-C0A03A8BDFB9}"/>
              </a:ext>
            </a:extLst>
          </p:cNvPr>
          <p:cNvSpPr/>
          <p:nvPr/>
        </p:nvSpPr>
        <p:spPr>
          <a:xfrm>
            <a:off x="192342" y="942468"/>
            <a:ext cx="2578850" cy="3730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0CBB838-6AB1-F4AE-05CE-5709C77844D4}"/>
              </a:ext>
            </a:extLst>
          </p:cNvPr>
          <p:cNvSpPr/>
          <p:nvPr/>
        </p:nvSpPr>
        <p:spPr>
          <a:xfrm>
            <a:off x="4993105" y="1002628"/>
            <a:ext cx="2129590" cy="484472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9886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BE4FDE-7CAA-1593-8825-E008817F4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Erfolg des Unternehmens ist die Basis für eine tolle Arbeitswelt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52A5BB-F79D-D982-5717-A99E9D13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Unterschiede zwischen den besten und schlechtesten Arbeitgebern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C951AE-2136-A0A2-7171-35776F9092F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1DC2D1-1D6C-E0DF-8E4A-54BEBED223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/>
              <a:t>Referat am Unternehmerapéro der Stadt Wetzikon, Sven Bühler/icommit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908F75-F87F-6697-EF84-26F1E7DEA6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E07E25-C3A2-FF3F-B7C1-6AD9F74DD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14" b="6295"/>
          <a:stretch/>
        </p:blipFill>
        <p:spPr>
          <a:xfrm>
            <a:off x="1523999" y="1276538"/>
            <a:ext cx="9144001" cy="514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BE4FDE-7CAA-1593-8825-E008817F49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Die Fähigkeiten eines Mitarbeitenden dürfen nicht unterschätzt werden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52A5BB-F79D-D982-5717-A99E9D13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Steigende Anforderungen können zu </a:t>
            </a:r>
            <a:r>
              <a:rPr lang="de-DE" dirty="0" err="1"/>
              <a:t>burn-out</a:t>
            </a:r>
            <a:r>
              <a:rPr lang="de-DE" dirty="0"/>
              <a:t> führen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C951AE-2136-A0A2-7171-35776F9092F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1DC2D1-1D6C-E0DF-8E4A-54BEBED223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/>
              <a:t>Referat am Unternehmerapéro der Stadt Wetzikon, Sven Bühler/icommit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908F75-F87F-6697-EF84-26F1E7DEA6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3" name="Bild 4">
            <a:extLst>
              <a:ext uri="{FF2B5EF4-FFF2-40B4-BE49-F238E27FC236}">
                <a16:creationId xmlns:a16="http://schemas.microsoft.com/office/drawing/2014/main" id="{4CA45E6C-F327-D68C-6823-97DE522708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24905" r="30451" b="12836"/>
          <a:stretch/>
        </p:blipFill>
        <p:spPr>
          <a:xfrm>
            <a:off x="3212432" y="1299410"/>
            <a:ext cx="4812632" cy="489685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D64B575-506A-CDAA-76AC-FEA209428332}"/>
              </a:ext>
            </a:extLst>
          </p:cNvPr>
          <p:cNvSpPr txBox="1"/>
          <p:nvPr/>
        </p:nvSpPr>
        <p:spPr>
          <a:xfrm>
            <a:off x="4463714" y="5715000"/>
            <a:ext cx="275235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sz="2000" dirty="0">
                <a:solidFill>
                  <a:srgbClr val="9B9B9A"/>
                </a:solidFill>
              </a:rPr>
              <a:t>EIGENE FÄHIGKEITEN</a:t>
            </a:r>
          </a:p>
        </p:txBody>
      </p:sp>
    </p:spTree>
    <p:extLst>
      <p:ext uri="{BB962C8B-B14F-4D97-AF65-F5344CB8AC3E}">
        <p14:creationId xmlns:p14="http://schemas.microsoft.com/office/powerpoint/2010/main" val="253685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A10107F-194E-4D3F-A710-27703A7DC32B">
            <a:extLst>
              <a:ext uri="{FF2B5EF4-FFF2-40B4-BE49-F238E27FC236}">
                <a16:creationId xmlns:a16="http://schemas.microsoft.com/office/drawing/2014/main" id="{B6247492-11AE-DC75-AD7D-2620C643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66" y="1"/>
            <a:ext cx="8651157" cy="64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itel 3">
            <a:extLst>
              <a:ext uri="{FF2B5EF4-FFF2-40B4-BE49-F238E27FC236}">
                <a16:creationId xmlns:a16="http://schemas.microsoft.com/office/drawing/2014/main" id="{4B9AFB65-10AF-470B-BAC7-6B3C3C26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96" y="211358"/>
            <a:ext cx="1555191" cy="332399"/>
          </a:xfrm>
        </p:spPr>
        <p:txBody>
          <a:bodyPr/>
          <a:lstStyle/>
          <a:p>
            <a:r>
              <a:rPr lang="de-CH" dirty="0"/>
              <a:t>Prototyp-Unter-nehmens-gebäude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7C2BF3D-A939-0D26-D4A1-8BE2E0A8D4D2}"/>
              </a:ext>
            </a:extLst>
          </p:cNvPr>
          <p:cNvGrpSpPr/>
          <p:nvPr/>
        </p:nvGrpSpPr>
        <p:grpSpPr>
          <a:xfrm>
            <a:off x="6846834" y="2107151"/>
            <a:ext cx="3790949" cy="1135524"/>
            <a:chOff x="6806016" y="2097820"/>
            <a:chExt cx="3869092" cy="1135524"/>
          </a:xfrm>
        </p:grpSpPr>
        <p:sp>
          <p:nvSpPr>
            <p:cNvPr id="108" name="Textfeld 107">
              <a:extLst>
                <a:ext uri="{FF2B5EF4-FFF2-40B4-BE49-F238E27FC236}">
                  <a16:creationId xmlns:a16="http://schemas.microsoft.com/office/drawing/2014/main" id="{A88B5D6E-3CAF-486C-B9E5-8E9D3C38323E}"/>
                </a:ext>
              </a:extLst>
            </p:cNvPr>
            <p:cNvSpPr txBox="1"/>
            <p:nvPr/>
          </p:nvSpPr>
          <p:spPr>
            <a:xfrm>
              <a:off x="8840086" y="2372662"/>
              <a:ext cx="1835022" cy="3428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„Burn-out-Gefährdeter“</a:t>
              </a:r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AC971215-E4BD-7EF7-366C-BC1AE75905F4}"/>
                </a:ext>
              </a:extLst>
            </p:cNvPr>
            <p:cNvSpPr/>
            <p:nvPr/>
          </p:nvSpPr>
          <p:spPr>
            <a:xfrm>
              <a:off x="6806016" y="2097820"/>
              <a:ext cx="1865753" cy="1135524"/>
            </a:xfrm>
            <a:custGeom>
              <a:avLst/>
              <a:gdLst>
                <a:gd name="connsiteX0" fmla="*/ 124173 w 1865753"/>
                <a:gd name="connsiteY0" fmla="*/ 176148 h 1135524"/>
                <a:gd name="connsiteX1" fmla="*/ 557310 w 1865753"/>
                <a:gd name="connsiteY1" fmla="*/ 7706 h 1135524"/>
                <a:gd name="connsiteX2" fmla="*/ 1616089 w 1865753"/>
                <a:gd name="connsiteY2" fmla="*/ 91927 h 1135524"/>
                <a:gd name="connsiteX3" fmla="*/ 1832658 w 1865753"/>
                <a:gd name="connsiteY3" fmla="*/ 633348 h 1135524"/>
                <a:gd name="connsiteX4" fmla="*/ 1772500 w 1865753"/>
                <a:gd name="connsiteY4" fmla="*/ 1114612 h 1135524"/>
                <a:gd name="connsiteX5" fmla="*/ 978416 w 1865753"/>
                <a:gd name="connsiteY5" fmla="*/ 1030391 h 1135524"/>
                <a:gd name="connsiteX6" fmla="*/ 569342 w 1865753"/>
                <a:gd name="connsiteY6" fmla="*/ 861948 h 1135524"/>
                <a:gd name="connsiteX7" fmla="*/ 220426 w 1865753"/>
                <a:gd name="connsiteY7" fmla="*/ 837885 h 1135524"/>
                <a:gd name="connsiteX8" fmla="*/ 3858 w 1865753"/>
                <a:gd name="connsiteY8" fmla="*/ 513033 h 1135524"/>
                <a:gd name="connsiteX9" fmla="*/ 124173 w 1865753"/>
                <a:gd name="connsiteY9" fmla="*/ 176148 h 113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5753" h="1135524">
                  <a:moveTo>
                    <a:pt x="124173" y="176148"/>
                  </a:moveTo>
                  <a:cubicBezTo>
                    <a:pt x="216415" y="91927"/>
                    <a:pt x="308658" y="21743"/>
                    <a:pt x="557310" y="7706"/>
                  </a:cubicBezTo>
                  <a:cubicBezTo>
                    <a:pt x="805962" y="-6331"/>
                    <a:pt x="1403531" y="-12347"/>
                    <a:pt x="1616089" y="91927"/>
                  </a:cubicBezTo>
                  <a:cubicBezTo>
                    <a:pt x="1828647" y="196201"/>
                    <a:pt x="1806590" y="462901"/>
                    <a:pt x="1832658" y="633348"/>
                  </a:cubicBezTo>
                  <a:cubicBezTo>
                    <a:pt x="1858726" y="803795"/>
                    <a:pt x="1914874" y="1048438"/>
                    <a:pt x="1772500" y="1114612"/>
                  </a:cubicBezTo>
                  <a:cubicBezTo>
                    <a:pt x="1630126" y="1180786"/>
                    <a:pt x="1178942" y="1072502"/>
                    <a:pt x="978416" y="1030391"/>
                  </a:cubicBezTo>
                  <a:cubicBezTo>
                    <a:pt x="777890" y="988280"/>
                    <a:pt x="695674" y="894032"/>
                    <a:pt x="569342" y="861948"/>
                  </a:cubicBezTo>
                  <a:cubicBezTo>
                    <a:pt x="443010" y="829864"/>
                    <a:pt x="314673" y="896038"/>
                    <a:pt x="220426" y="837885"/>
                  </a:cubicBezTo>
                  <a:cubicBezTo>
                    <a:pt x="126179" y="779732"/>
                    <a:pt x="21905" y="621317"/>
                    <a:pt x="3858" y="513033"/>
                  </a:cubicBezTo>
                  <a:cubicBezTo>
                    <a:pt x="-14189" y="404749"/>
                    <a:pt x="31931" y="260369"/>
                    <a:pt x="124173" y="176148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00296A8-4880-2954-A060-0C3755560DBB}"/>
              </a:ext>
            </a:extLst>
          </p:cNvPr>
          <p:cNvGrpSpPr/>
          <p:nvPr/>
        </p:nvGrpSpPr>
        <p:grpSpPr>
          <a:xfrm>
            <a:off x="8442790" y="3242674"/>
            <a:ext cx="3569443" cy="1089035"/>
            <a:chOff x="8648068" y="3144671"/>
            <a:chExt cx="3569443" cy="1271543"/>
          </a:xfrm>
        </p:grpSpPr>
        <p:sp>
          <p:nvSpPr>
            <p:cNvPr id="109" name="Textfeld 108">
              <a:extLst>
                <a:ext uri="{FF2B5EF4-FFF2-40B4-BE49-F238E27FC236}">
                  <a16:creationId xmlns:a16="http://schemas.microsoft.com/office/drawing/2014/main" id="{08344D45-C0D6-9B42-328D-153D039CB34A}"/>
                </a:ext>
              </a:extLst>
            </p:cNvPr>
            <p:cNvSpPr txBox="1"/>
            <p:nvPr/>
          </p:nvSpPr>
          <p:spPr>
            <a:xfrm>
              <a:off x="10382489" y="3367403"/>
              <a:ext cx="1835022" cy="4579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(</a:t>
              </a:r>
              <a:r>
                <a:rPr lang="de-DE" sz="1100" dirty="0" err="1">
                  <a:solidFill>
                    <a:schemeClr val="bg1"/>
                  </a:solidFill>
                </a:rPr>
                <a:t>NewWork</a:t>
              </a:r>
              <a:r>
                <a:rPr lang="de-DE" sz="11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„Bequemlicher“ </a:t>
              </a:r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8E401032-D04D-6762-CCC4-1DEBAB55219C}"/>
                </a:ext>
              </a:extLst>
            </p:cNvPr>
            <p:cNvSpPr/>
            <p:nvPr/>
          </p:nvSpPr>
          <p:spPr>
            <a:xfrm>
              <a:off x="8648068" y="3144671"/>
              <a:ext cx="1401006" cy="1271543"/>
            </a:xfrm>
            <a:custGeom>
              <a:avLst/>
              <a:gdLst>
                <a:gd name="connsiteX0" fmla="*/ 32103 w 1512079"/>
                <a:gd name="connsiteY0" fmla="*/ 248234 h 1271543"/>
                <a:gd name="connsiteX1" fmla="*/ 453208 w 1512079"/>
                <a:gd name="connsiteY1" fmla="*/ 7603 h 1271543"/>
                <a:gd name="connsiteX2" fmla="*/ 922439 w 1512079"/>
                <a:gd name="connsiteY2" fmla="*/ 91824 h 1271543"/>
                <a:gd name="connsiteX3" fmla="*/ 1451829 w 1512079"/>
                <a:gd name="connsiteY3" fmla="*/ 404645 h 1271543"/>
                <a:gd name="connsiteX4" fmla="*/ 1463860 w 1512079"/>
                <a:gd name="connsiteY4" fmla="*/ 958097 h 1271543"/>
                <a:gd name="connsiteX5" fmla="*/ 1126976 w 1512079"/>
                <a:gd name="connsiteY5" fmla="*/ 1270918 h 1271543"/>
                <a:gd name="connsiteX6" fmla="*/ 417113 w 1512079"/>
                <a:gd name="connsiteY6" fmla="*/ 1030287 h 1271543"/>
                <a:gd name="connsiteX7" fmla="*/ 68197 w 1512079"/>
                <a:gd name="connsiteY7" fmla="*/ 741529 h 1271543"/>
                <a:gd name="connsiteX8" fmla="*/ 32103 w 1512079"/>
                <a:gd name="connsiteY8" fmla="*/ 512929 h 1271543"/>
                <a:gd name="connsiteX9" fmla="*/ 32103 w 1512079"/>
                <a:gd name="connsiteY9" fmla="*/ 248234 h 127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079" h="1271543">
                  <a:moveTo>
                    <a:pt x="32103" y="248234"/>
                  </a:moveTo>
                  <a:cubicBezTo>
                    <a:pt x="102287" y="164013"/>
                    <a:pt x="304819" y="33671"/>
                    <a:pt x="453208" y="7603"/>
                  </a:cubicBezTo>
                  <a:cubicBezTo>
                    <a:pt x="601597" y="-18465"/>
                    <a:pt x="756002" y="25650"/>
                    <a:pt x="922439" y="91824"/>
                  </a:cubicBezTo>
                  <a:cubicBezTo>
                    <a:pt x="1088876" y="157998"/>
                    <a:pt x="1361592" y="260266"/>
                    <a:pt x="1451829" y="404645"/>
                  </a:cubicBezTo>
                  <a:cubicBezTo>
                    <a:pt x="1542066" y="549024"/>
                    <a:pt x="1518002" y="813718"/>
                    <a:pt x="1463860" y="958097"/>
                  </a:cubicBezTo>
                  <a:cubicBezTo>
                    <a:pt x="1409718" y="1102476"/>
                    <a:pt x="1301434" y="1258886"/>
                    <a:pt x="1126976" y="1270918"/>
                  </a:cubicBezTo>
                  <a:cubicBezTo>
                    <a:pt x="952518" y="1282950"/>
                    <a:pt x="593576" y="1118518"/>
                    <a:pt x="417113" y="1030287"/>
                  </a:cubicBezTo>
                  <a:cubicBezTo>
                    <a:pt x="240650" y="942056"/>
                    <a:pt x="132365" y="827755"/>
                    <a:pt x="68197" y="741529"/>
                  </a:cubicBezTo>
                  <a:cubicBezTo>
                    <a:pt x="4029" y="655303"/>
                    <a:pt x="36114" y="597150"/>
                    <a:pt x="32103" y="512929"/>
                  </a:cubicBezTo>
                  <a:cubicBezTo>
                    <a:pt x="28092" y="428708"/>
                    <a:pt x="-38081" y="332455"/>
                    <a:pt x="32103" y="248234"/>
                  </a:cubicBez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51F5253-7434-B48C-4AD2-B3B79BACB90E}"/>
              </a:ext>
            </a:extLst>
          </p:cNvPr>
          <p:cNvGrpSpPr/>
          <p:nvPr/>
        </p:nvGrpSpPr>
        <p:grpSpPr>
          <a:xfrm>
            <a:off x="4049486" y="211358"/>
            <a:ext cx="8077508" cy="2968345"/>
            <a:chOff x="4149292" y="211358"/>
            <a:chExt cx="8060252" cy="2968345"/>
          </a:xfrm>
        </p:grpSpPr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9C08A46D-DFFF-6DAE-81E5-1926C5AE640F}"/>
                </a:ext>
              </a:extLst>
            </p:cNvPr>
            <p:cNvSpPr txBox="1"/>
            <p:nvPr/>
          </p:nvSpPr>
          <p:spPr>
            <a:xfrm>
              <a:off x="10545980" y="211358"/>
              <a:ext cx="1663200" cy="3428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„Zufrieden Committeter“</a:t>
              </a:r>
            </a:p>
            <a:p>
              <a:pPr algn="ctr"/>
              <a:r>
                <a:rPr lang="de-DE" sz="1100" dirty="0" err="1">
                  <a:solidFill>
                    <a:schemeClr val="bg1"/>
                  </a:solidFill>
                </a:rPr>
                <a:t>Kundenbegeisterer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06C98EE8-49EC-D9F5-9FD2-5C3AC82AAF7F}"/>
                </a:ext>
              </a:extLst>
            </p:cNvPr>
            <p:cNvSpPr/>
            <p:nvPr/>
          </p:nvSpPr>
          <p:spPr>
            <a:xfrm>
              <a:off x="4149292" y="211358"/>
              <a:ext cx="6328788" cy="2968345"/>
            </a:xfrm>
            <a:custGeom>
              <a:avLst/>
              <a:gdLst>
                <a:gd name="connsiteX0" fmla="*/ 170047 w 6396127"/>
                <a:gd name="connsiteY0" fmla="*/ 1165072 h 3165019"/>
                <a:gd name="connsiteX1" fmla="*/ 25668 w 6396127"/>
                <a:gd name="connsiteY1" fmla="*/ 623651 h 3165019"/>
                <a:gd name="connsiteX2" fmla="*/ 603184 w 6396127"/>
                <a:gd name="connsiteY2" fmla="*/ 226609 h 3165019"/>
                <a:gd name="connsiteX3" fmla="*/ 4778142 w 6396127"/>
                <a:gd name="connsiteY3" fmla="*/ 34104 h 3165019"/>
                <a:gd name="connsiteX4" fmla="*/ 6258026 w 6396127"/>
                <a:gd name="connsiteY4" fmla="*/ 924441 h 3165019"/>
                <a:gd name="connsiteX5" fmla="*/ 5945205 w 6396127"/>
                <a:gd name="connsiteY5" fmla="*/ 1862904 h 3165019"/>
                <a:gd name="connsiteX6" fmla="*/ 2841058 w 6396127"/>
                <a:gd name="connsiteY6" fmla="*/ 1983219 h 3165019"/>
                <a:gd name="connsiteX7" fmla="*/ 2576363 w 6396127"/>
                <a:gd name="connsiteY7" fmla="*/ 2873556 h 3165019"/>
                <a:gd name="connsiteX8" fmla="*/ 1866500 w 6396127"/>
                <a:gd name="connsiteY8" fmla="*/ 3162314 h 3165019"/>
                <a:gd name="connsiteX9" fmla="*/ 1397268 w 6396127"/>
                <a:gd name="connsiteY9" fmla="*/ 2741209 h 3165019"/>
                <a:gd name="connsiteX10" fmla="*/ 1469458 w 6396127"/>
                <a:gd name="connsiteY10" fmla="*/ 1802746 h 3165019"/>
                <a:gd name="connsiteX11" fmla="*/ 783658 w 6396127"/>
                <a:gd name="connsiteY11" fmla="*/ 1153041 h 3165019"/>
                <a:gd name="connsiteX12" fmla="*/ 170047 w 6396127"/>
                <a:gd name="connsiteY12" fmla="*/ 1165072 h 316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96127" h="3165019">
                  <a:moveTo>
                    <a:pt x="170047" y="1165072"/>
                  </a:moveTo>
                  <a:cubicBezTo>
                    <a:pt x="43715" y="1076840"/>
                    <a:pt x="-46521" y="780061"/>
                    <a:pt x="25668" y="623651"/>
                  </a:cubicBezTo>
                  <a:cubicBezTo>
                    <a:pt x="97857" y="467241"/>
                    <a:pt x="-188895" y="324867"/>
                    <a:pt x="603184" y="226609"/>
                  </a:cubicBezTo>
                  <a:cubicBezTo>
                    <a:pt x="1395263" y="128351"/>
                    <a:pt x="3835668" y="-82201"/>
                    <a:pt x="4778142" y="34104"/>
                  </a:cubicBezTo>
                  <a:cubicBezTo>
                    <a:pt x="5720616" y="150409"/>
                    <a:pt x="6063516" y="619641"/>
                    <a:pt x="6258026" y="924441"/>
                  </a:cubicBezTo>
                  <a:cubicBezTo>
                    <a:pt x="6452536" y="1229241"/>
                    <a:pt x="6514700" y="1686441"/>
                    <a:pt x="5945205" y="1862904"/>
                  </a:cubicBezTo>
                  <a:cubicBezTo>
                    <a:pt x="5375710" y="2039367"/>
                    <a:pt x="3402532" y="1814777"/>
                    <a:pt x="2841058" y="1983219"/>
                  </a:cubicBezTo>
                  <a:cubicBezTo>
                    <a:pt x="2279584" y="2151661"/>
                    <a:pt x="2738789" y="2677040"/>
                    <a:pt x="2576363" y="2873556"/>
                  </a:cubicBezTo>
                  <a:cubicBezTo>
                    <a:pt x="2413937" y="3070072"/>
                    <a:pt x="2063016" y="3184372"/>
                    <a:pt x="1866500" y="3162314"/>
                  </a:cubicBezTo>
                  <a:cubicBezTo>
                    <a:pt x="1669984" y="3140256"/>
                    <a:pt x="1463442" y="2967804"/>
                    <a:pt x="1397268" y="2741209"/>
                  </a:cubicBezTo>
                  <a:cubicBezTo>
                    <a:pt x="1331094" y="2514614"/>
                    <a:pt x="1571726" y="2067441"/>
                    <a:pt x="1469458" y="1802746"/>
                  </a:cubicBezTo>
                  <a:cubicBezTo>
                    <a:pt x="1367190" y="1538051"/>
                    <a:pt x="996216" y="1261325"/>
                    <a:pt x="783658" y="1153041"/>
                  </a:cubicBezTo>
                  <a:cubicBezTo>
                    <a:pt x="571100" y="1044757"/>
                    <a:pt x="296379" y="1253304"/>
                    <a:pt x="170047" y="1165072"/>
                  </a:cubicBezTo>
                  <a:close/>
                </a:path>
              </a:pathLst>
            </a:custGeom>
            <a:noFill/>
            <a:ln w="57150">
              <a:solidFill>
                <a:srgbClr val="6EAD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12" name="_buble_31">
              <a:extLst>
                <a:ext uri="{FF2B5EF4-FFF2-40B4-BE49-F238E27FC236}">
                  <a16:creationId xmlns:a16="http://schemas.microsoft.com/office/drawing/2014/main" id="{0F3B6FFF-E6C9-050E-77BC-5A6C7DF2C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438" y="618863"/>
              <a:ext cx="372960" cy="372960"/>
            </a:xfrm>
            <a:prstGeom prst="ellipse">
              <a:avLst/>
            </a:prstGeom>
            <a:solidFill>
              <a:srgbClr val="068BFF">
                <a:alpha val="65882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_v_31">
              <a:extLst>
                <a:ext uri="{FF2B5EF4-FFF2-40B4-BE49-F238E27FC236}">
                  <a16:creationId xmlns:a16="http://schemas.microsoft.com/office/drawing/2014/main" id="{08C5E103-EE2D-E5F0-EEB8-8B7B704FD89F}"/>
                </a:ext>
              </a:extLst>
            </p:cNvPr>
            <p:cNvSpPr txBox="1"/>
            <p:nvPr/>
          </p:nvSpPr>
          <p:spPr>
            <a:xfrm>
              <a:off x="5604854" y="720705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de-CH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21%</a:t>
              </a:r>
            </a:p>
          </p:txBody>
        </p:sp>
        <p:sp>
          <p:nvSpPr>
            <p:cNvPr id="114" name="Rectangle 59">
              <a:extLst>
                <a:ext uri="{FF2B5EF4-FFF2-40B4-BE49-F238E27FC236}">
                  <a16:creationId xmlns:a16="http://schemas.microsoft.com/office/drawing/2014/main" id="{040C9EB6-AEF0-7614-0FB6-C7F1E027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430" y="466485"/>
              <a:ext cx="564257" cy="123111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None/>
              </a:pPr>
              <a:r>
                <a:rPr lang="de-CH" altLang="de-DE" sz="800" b="1" i="1" dirty="0"/>
                <a:t>Committete</a:t>
              </a:r>
            </a:p>
          </p:txBody>
        </p: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9C51DE55-FC96-F2A7-4DA3-AE491737DF13}"/>
                </a:ext>
              </a:extLst>
            </p:cNvPr>
            <p:cNvSpPr txBox="1"/>
            <p:nvPr/>
          </p:nvSpPr>
          <p:spPr>
            <a:xfrm>
              <a:off x="10545983" y="566930"/>
              <a:ext cx="1663561" cy="1634849"/>
            </a:xfrm>
            <a:prstGeom prst="rect">
              <a:avLst/>
            </a:prstGeom>
            <a:solidFill>
              <a:srgbClr val="6EADFF"/>
            </a:solidFill>
            <a:ln>
              <a:noFill/>
            </a:ln>
          </p:spPr>
          <p:txBody>
            <a:bodyPr wrap="square" lIns="36000" tIns="0" rIns="0" bIns="0" rtlCol="0" anchor="ctr" anchorCtr="0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r>
                <a:rPr lang="de-DE" sz="1000" dirty="0"/>
                <a:t>Themen im Fokus:</a:t>
              </a:r>
            </a:p>
            <a:p>
              <a:r>
                <a:rPr lang="de-CH" sz="1000" dirty="0"/>
                <a:t>1. Unternehmensstrategie</a:t>
              </a:r>
            </a:p>
            <a:p>
              <a:r>
                <a:rPr lang="de-CH" sz="1000" dirty="0"/>
                <a:t>2. Umgang mit Veränderungen</a:t>
              </a:r>
            </a:p>
            <a:p>
              <a:r>
                <a:rPr lang="de-CH" sz="1000" dirty="0"/>
                <a:t>3. Arbeitsinhalt</a:t>
              </a:r>
            </a:p>
            <a:p>
              <a:r>
                <a:rPr lang="de-CH" sz="1000" dirty="0">
                  <a:solidFill>
                    <a:srgbClr val="FFC000"/>
                  </a:solidFill>
                </a:rPr>
                <a:t>4. Kundenorientierung</a:t>
              </a:r>
            </a:p>
            <a:p>
              <a:r>
                <a:rPr lang="de-CH" sz="1000" dirty="0">
                  <a:solidFill>
                    <a:srgbClr val="FFC000"/>
                  </a:solidFill>
                </a:rPr>
                <a:t>5. Wissensaustausch</a:t>
              </a:r>
            </a:p>
            <a:p>
              <a:r>
                <a:rPr lang="de-CH" sz="1000" dirty="0"/>
                <a:t>6. Geschäftsleitung</a:t>
              </a:r>
            </a:p>
            <a:p>
              <a:r>
                <a:rPr lang="de-CH" sz="1000" dirty="0"/>
                <a:t>7. Digitalisierung</a:t>
              </a:r>
            </a:p>
            <a:p>
              <a:r>
                <a:rPr lang="de-CH" sz="1000" dirty="0">
                  <a:solidFill>
                    <a:srgbClr val="FFC000"/>
                  </a:solidFill>
                </a:rPr>
                <a:t>8. Agilität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9801962-2D18-AD90-1A8B-9251A79C43E7}"/>
              </a:ext>
            </a:extLst>
          </p:cNvPr>
          <p:cNvGrpSpPr/>
          <p:nvPr/>
        </p:nvGrpSpPr>
        <p:grpSpPr>
          <a:xfrm>
            <a:off x="240008" y="575492"/>
            <a:ext cx="5234770" cy="2580147"/>
            <a:chOff x="240008" y="575492"/>
            <a:chExt cx="5234770" cy="2580147"/>
          </a:xfrm>
        </p:grpSpPr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E2713F96-25B6-E9D6-8CA5-3CD45E7D9405}"/>
                </a:ext>
              </a:extLst>
            </p:cNvPr>
            <p:cNvSpPr txBox="1"/>
            <p:nvPr/>
          </p:nvSpPr>
          <p:spPr>
            <a:xfrm>
              <a:off x="240008" y="2103094"/>
              <a:ext cx="1279196" cy="44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l" defTabSz="7278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33" dirty="0">
                  <a:solidFill>
                    <a:srgbClr val="068BFF"/>
                  </a:solidFill>
                  <a:latin typeface="Arial"/>
                  <a:cs typeface="+mn-cs"/>
                </a:rPr>
                <a:t>Obergeschoss</a:t>
              </a:r>
            </a:p>
            <a:p>
              <a:pPr algn="l" defTabSz="7278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33" dirty="0" err="1">
                  <a:solidFill>
                    <a:srgbClr val="068BFF"/>
                  </a:solidFill>
                  <a:latin typeface="Arial"/>
                  <a:cs typeface="+mn-cs"/>
                </a:rPr>
                <a:t>Commitment</a:t>
              </a:r>
              <a:endParaRPr lang="de-DE" sz="1433" dirty="0">
                <a:solidFill>
                  <a:srgbClr val="068BFF"/>
                </a:solidFill>
                <a:latin typeface="Arial"/>
                <a:cs typeface="+mn-cs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0F96E720-D67D-ED3F-6122-287A981D4AAF}"/>
                </a:ext>
              </a:extLst>
            </p:cNvPr>
            <p:cNvGrpSpPr/>
            <p:nvPr/>
          </p:nvGrpSpPr>
          <p:grpSpPr>
            <a:xfrm>
              <a:off x="1964997" y="575492"/>
              <a:ext cx="3509781" cy="2580147"/>
              <a:chOff x="1964997" y="575492"/>
              <a:chExt cx="3509781" cy="2580147"/>
            </a:xfrm>
          </p:grpSpPr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BFC0E2FE-DE01-A360-D4C9-128EFC9DD95F}"/>
                  </a:ext>
                </a:extLst>
              </p:cNvPr>
              <p:cNvSpPr txBox="1"/>
              <p:nvPr/>
            </p:nvSpPr>
            <p:spPr>
              <a:xfrm>
                <a:off x="1964997" y="930719"/>
                <a:ext cx="1917842" cy="823680"/>
              </a:xfrm>
              <a:prstGeom prst="rect">
                <a:avLst/>
              </a:prstGeom>
              <a:solidFill>
                <a:srgbClr val="6EADFF"/>
              </a:solidFill>
              <a:ln>
                <a:noFill/>
              </a:ln>
            </p:spPr>
            <p:txBody>
              <a:bodyPr wrap="square" lIns="36000" tIns="0" rIns="0" bIns="0" rtlCol="0" anchor="ctr" anchorCtr="0">
                <a:noAutofit/>
              </a:bodyPr>
              <a:lstStyle>
                <a:defPPr>
                  <a:defRPr lang="de-DE"/>
                </a:defPPr>
                <a:lvl1pPr>
                  <a:defRPr sz="900" b="1">
                    <a:solidFill>
                      <a:srgbClr val="002060"/>
                    </a:solidFill>
                  </a:defRPr>
                </a:lvl1pPr>
              </a:lstStyle>
              <a:p>
                <a:r>
                  <a:rPr lang="de-DE" sz="1000" dirty="0"/>
                  <a:t>Themen im Fokus:</a:t>
                </a:r>
              </a:p>
              <a:p>
                <a:r>
                  <a:rPr lang="de-CH" sz="1000" dirty="0">
                    <a:solidFill>
                      <a:srgbClr val="FFC000"/>
                    </a:solidFill>
                  </a:rPr>
                  <a:t>1. Zusammenarbeit</a:t>
                </a:r>
              </a:p>
              <a:p>
                <a:r>
                  <a:rPr lang="de-CH" sz="1000" dirty="0">
                    <a:solidFill>
                      <a:srgbClr val="FFC000"/>
                    </a:solidFill>
                  </a:rPr>
                  <a:t>2. Strukturen/Abläufe</a:t>
                </a:r>
              </a:p>
              <a:p>
                <a:r>
                  <a:rPr lang="de-CH" sz="1000" dirty="0">
                    <a:solidFill>
                      <a:srgbClr val="FFC000"/>
                    </a:solidFill>
                  </a:rPr>
                  <a:t>3. Führungskraft</a:t>
                </a:r>
              </a:p>
              <a:p>
                <a:r>
                  <a:rPr lang="de-CH" sz="1000" dirty="0">
                    <a:solidFill>
                      <a:srgbClr val="FFC000"/>
                    </a:solidFill>
                  </a:rPr>
                  <a:t>4. Arbeitsplatz/-mittel</a:t>
                </a:r>
              </a:p>
            </p:txBody>
          </p:sp>
          <p:sp>
            <p:nvSpPr>
              <p:cNvPr id="87" name="Textfeld 86">
                <a:extLst>
                  <a:ext uri="{FF2B5EF4-FFF2-40B4-BE49-F238E27FC236}">
                    <a16:creationId xmlns:a16="http://schemas.microsoft.com/office/drawing/2014/main" id="{73DC1214-031F-FD58-9BBD-10A2FC9DF54C}"/>
                  </a:ext>
                </a:extLst>
              </p:cNvPr>
              <p:cNvSpPr txBox="1"/>
              <p:nvPr/>
            </p:nvSpPr>
            <p:spPr>
              <a:xfrm>
                <a:off x="1964997" y="575492"/>
                <a:ext cx="1917842" cy="34289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wrap="square" lIns="0" tIns="0" rIns="0" bIns="0" rtlCol="0" anchor="ctr" anchorCtr="1">
                <a:noAutofit/>
              </a:bodyPr>
              <a:lstStyle>
                <a:defPPr>
                  <a:defRPr lang="de-DE"/>
                </a:defPPr>
                <a:lvl1pPr>
                  <a:defRPr sz="900" b="1">
                    <a:solidFill>
                      <a:srgbClr val="002060"/>
                    </a:solidFill>
                  </a:defRPr>
                </a:lvl1pPr>
              </a:lstStyle>
              <a:p>
                <a:pPr algn="ctr"/>
                <a:r>
                  <a:rPr lang="de-DE" sz="1100" dirty="0">
                    <a:solidFill>
                      <a:schemeClr val="bg1"/>
                    </a:solidFill>
                  </a:rPr>
                  <a:t>„Unzufrieden Committeter“</a:t>
                </a:r>
              </a:p>
              <a:p>
                <a:pPr algn="ctr"/>
                <a:r>
                  <a:rPr lang="de-DE" sz="1100" dirty="0">
                    <a:solidFill>
                      <a:schemeClr val="bg1"/>
                    </a:solidFill>
                  </a:rPr>
                  <a:t>Prozessoptimierer</a:t>
                </a:r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5ACA27C8-CB26-CB34-0B6F-AD00147C18B8}"/>
                  </a:ext>
                </a:extLst>
              </p:cNvPr>
              <p:cNvSpPr/>
              <p:nvPr/>
            </p:nvSpPr>
            <p:spPr>
              <a:xfrm>
                <a:off x="3588798" y="1455821"/>
                <a:ext cx="1885980" cy="1699818"/>
              </a:xfrm>
              <a:custGeom>
                <a:avLst/>
                <a:gdLst>
                  <a:gd name="connsiteX0" fmla="*/ 147961 w 2097485"/>
                  <a:gd name="connsiteY0" fmla="*/ 655560 h 1921528"/>
                  <a:gd name="connsiteX1" fmla="*/ 1146582 w 2097485"/>
                  <a:gd name="connsiteY1" fmla="*/ 29918 h 1921528"/>
                  <a:gd name="connsiteX2" fmla="*/ 1736129 w 2097485"/>
                  <a:gd name="connsiteY2" fmla="*/ 174297 h 1921528"/>
                  <a:gd name="connsiteX3" fmla="*/ 2097077 w 2097485"/>
                  <a:gd name="connsiteY3" fmla="*/ 824002 h 1921528"/>
                  <a:gd name="connsiteX4" fmla="*/ 1784256 w 2097485"/>
                  <a:gd name="connsiteY4" fmla="*/ 1774497 h 1921528"/>
                  <a:gd name="connsiteX5" fmla="*/ 833761 w 2097485"/>
                  <a:gd name="connsiteY5" fmla="*/ 1882781 h 1921528"/>
                  <a:gd name="connsiteX6" fmla="*/ 63740 w 2097485"/>
                  <a:gd name="connsiteY6" fmla="*/ 1413549 h 1921528"/>
                  <a:gd name="connsiteX7" fmla="*/ 51708 w 2097485"/>
                  <a:gd name="connsiteY7" fmla="*/ 872128 h 1921528"/>
                  <a:gd name="connsiteX8" fmla="*/ 147961 w 2097485"/>
                  <a:gd name="connsiteY8" fmla="*/ 655560 h 192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7485" h="1921528">
                    <a:moveTo>
                      <a:pt x="147961" y="655560"/>
                    </a:moveTo>
                    <a:cubicBezTo>
                      <a:pt x="330440" y="515192"/>
                      <a:pt x="881887" y="110128"/>
                      <a:pt x="1146582" y="29918"/>
                    </a:cubicBezTo>
                    <a:cubicBezTo>
                      <a:pt x="1411277" y="-50292"/>
                      <a:pt x="1577713" y="41950"/>
                      <a:pt x="1736129" y="174297"/>
                    </a:cubicBezTo>
                    <a:cubicBezTo>
                      <a:pt x="1894545" y="306644"/>
                      <a:pt x="2089056" y="557302"/>
                      <a:pt x="2097077" y="824002"/>
                    </a:cubicBezTo>
                    <a:cubicBezTo>
                      <a:pt x="2105098" y="1090702"/>
                      <a:pt x="1994809" y="1598034"/>
                      <a:pt x="1784256" y="1774497"/>
                    </a:cubicBezTo>
                    <a:cubicBezTo>
                      <a:pt x="1573703" y="1950960"/>
                      <a:pt x="1120514" y="1942939"/>
                      <a:pt x="833761" y="1882781"/>
                    </a:cubicBezTo>
                    <a:cubicBezTo>
                      <a:pt x="547008" y="1822623"/>
                      <a:pt x="194082" y="1581991"/>
                      <a:pt x="63740" y="1413549"/>
                    </a:cubicBezTo>
                    <a:cubicBezTo>
                      <a:pt x="-66602" y="1245107"/>
                      <a:pt x="41682" y="996454"/>
                      <a:pt x="51708" y="872128"/>
                    </a:cubicBezTo>
                    <a:cubicBezTo>
                      <a:pt x="61734" y="747802"/>
                      <a:pt x="-34518" y="795928"/>
                      <a:pt x="147961" y="655560"/>
                    </a:cubicBezTo>
                    <a:close/>
                  </a:path>
                </a:pathLst>
              </a:custGeom>
              <a:noFill/>
              <a:ln w="57150">
                <a:solidFill>
                  <a:srgbClr val="6EAD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dirty="0" err="1"/>
              </a:p>
            </p:txBody>
          </p:sp>
          <p:sp>
            <p:nvSpPr>
              <p:cNvPr id="115" name="Rectangle 59">
                <a:extLst>
                  <a:ext uri="{FF2B5EF4-FFF2-40B4-BE49-F238E27FC236}">
                    <a16:creationId xmlns:a16="http://schemas.microsoft.com/office/drawing/2014/main" id="{02758CEE-4A55-4EDF-8D9D-95B11203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815" y="2222998"/>
                <a:ext cx="650819" cy="246221"/>
              </a:xfrm>
              <a:prstGeom prst="rect">
                <a:avLst/>
              </a:prstGeom>
              <a:noFill/>
              <a:ln w="14351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de-CH" altLang="de-DE" sz="800" b="1" i="1" dirty="0"/>
                  <a:t>Konstruktiv </a:t>
                </a:r>
                <a:br>
                  <a:rPr lang="de-CH" altLang="de-DE" sz="800" b="1" i="1" dirty="0"/>
                </a:br>
                <a:r>
                  <a:rPr lang="de-CH" altLang="de-DE" sz="800" b="1" i="1" dirty="0"/>
                  <a:t>Unzufriedene</a:t>
                </a:r>
              </a:p>
            </p:txBody>
          </p:sp>
          <p:sp>
            <p:nvSpPr>
              <p:cNvPr id="116" name="_buble_31">
                <a:extLst>
                  <a:ext uri="{FF2B5EF4-FFF2-40B4-BE49-F238E27FC236}">
                    <a16:creationId xmlns:a16="http://schemas.microsoft.com/office/drawing/2014/main" id="{3A226483-7E30-DC56-A4B2-CB968D9BD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159" y="1833071"/>
                <a:ext cx="372960" cy="372960"/>
              </a:xfrm>
              <a:prstGeom prst="ellipse">
                <a:avLst/>
              </a:prstGeom>
              <a:solidFill>
                <a:srgbClr val="5BB3FF"/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_v_31">
                <a:extLst>
                  <a:ext uri="{FF2B5EF4-FFF2-40B4-BE49-F238E27FC236}">
                    <a16:creationId xmlns:a16="http://schemas.microsoft.com/office/drawing/2014/main" id="{382E2A87-0A3C-1AAA-F3E2-B1FFC515D9CD}"/>
                  </a:ext>
                </a:extLst>
              </p:cNvPr>
              <p:cNvSpPr txBox="1"/>
              <p:nvPr/>
            </p:nvSpPr>
            <p:spPr>
              <a:xfrm>
                <a:off x="4244848" y="1934913"/>
                <a:ext cx="20358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r>
                  <a:rPr lang="de-CH" sz="11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7%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AEFC658-D7AE-D9AC-E7A1-F60D8069188D}"/>
              </a:ext>
            </a:extLst>
          </p:cNvPr>
          <p:cNvGrpSpPr/>
          <p:nvPr/>
        </p:nvGrpSpPr>
        <p:grpSpPr>
          <a:xfrm>
            <a:off x="240008" y="2278312"/>
            <a:ext cx="7733512" cy="1872583"/>
            <a:chOff x="240008" y="2278312"/>
            <a:chExt cx="7733512" cy="1872583"/>
          </a:xfrm>
        </p:grpSpPr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D520BCF1-2ABE-0EBC-6099-AE0B27F92F24}"/>
                </a:ext>
              </a:extLst>
            </p:cNvPr>
            <p:cNvSpPr txBox="1"/>
            <p:nvPr/>
          </p:nvSpPr>
          <p:spPr>
            <a:xfrm>
              <a:off x="240008" y="3384378"/>
              <a:ext cx="1165384" cy="44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algn="ctr"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l" defTabSz="7278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33" dirty="0">
                  <a:solidFill>
                    <a:srgbClr val="3BF71A"/>
                  </a:solidFill>
                  <a:latin typeface="Arial"/>
                  <a:cs typeface="+mn-cs"/>
                </a:rPr>
                <a:t>Erdgeschoss</a:t>
              </a:r>
            </a:p>
            <a:p>
              <a:pPr algn="l" defTabSz="727822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33" dirty="0">
                  <a:solidFill>
                    <a:srgbClr val="3BF71A"/>
                  </a:solidFill>
                  <a:latin typeface="Arial"/>
                  <a:cs typeface="+mn-cs"/>
                </a:rPr>
                <a:t>Zufriedenheit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38B7F9F8-69A8-19AD-C3B7-ECA3546BCEB4}"/>
                </a:ext>
              </a:extLst>
            </p:cNvPr>
            <p:cNvSpPr txBox="1"/>
            <p:nvPr/>
          </p:nvSpPr>
          <p:spPr>
            <a:xfrm>
              <a:off x="1612544" y="2278312"/>
              <a:ext cx="1359254" cy="34289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„Echt Zufriedener“</a:t>
              </a:r>
            </a:p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Leistungsträger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38009340-DAE9-0E1B-E175-98DC4010DB31}"/>
                </a:ext>
              </a:extLst>
            </p:cNvPr>
            <p:cNvSpPr txBox="1"/>
            <p:nvPr/>
          </p:nvSpPr>
          <p:spPr>
            <a:xfrm>
              <a:off x="1609843" y="2633200"/>
              <a:ext cx="1359254" cy="1003350"/>
            </a:xfrm>
            <a:prstGeom prst="rect">
              <a:avLst/>
            </a:prstGeom>
            <a:solidFill>
              <a:srgbClr val="73F45C"/>
            </a:solidFill>
            <a:ln>
              <a:noFill/>
            </a:ln>
          </p:spPr>
          <p:txBody>
            <a:bodyPr wrap="square" lIns="36000" tIns="0" rIns="0" bIns="0" rtlCol="0" anchor="ctr" anchorCtr="0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r>
                <a:rPr lang="de-DE" sz="1000" dirty="0"/>
                <a:t>Themen im Fokus:</a:t>
              </a:r>
            </a:p>
            <a:p>
              <a:r>
                <a:rPr lang="de-DE" sz="1000" dirty="0"/>
                <a:t>1. Zusammenarbeit</a:t>
              </a:r>
            </a:p>
            <a:p>
              <a:r>
                <a:rPr lang="de-DE" sz="1000" dirty="0"/>
                <a:t>2. Vergütung</a:t>
              </a:r>
            </a:p>
            <a:p>
              <a:r>
                <a:rPr lang="de-DE" sz="1000" dirty="0"/>
                <a:t>3. Arbeitsinhalt</a:t>
              </a:r>
            </a:p>
            <a:p>
              <a:r>
                <a:rPr lang="de-DE" sz="1000" dirty="0"/>
                <a:t>4. Wissensaustausch</a:t>
              </a:r>
            </a:p>
            <a:p>
              <a:r>
                <a:rPr lang="de-DE" sz="1000" dirty="0"/>
                <a:t>5. Einbindung</a:t>
              </a:r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6A4E9A8B-7C7D-8AC2-C724-46E41A679560}"/>
                </a:ext>
              </a:extLst>
            </p:cNvPr>
            <p:cNvSpPr/>
            <p:nvPr/>
          </p:nvSpPr>
          <p:spPr>
            <a:xfrm>
              <a:off x="3629398" y="3090284"/>
              <a:ext cx="4344122" cy="1060611"/>
            </a:xfrm>
            <a:custGeom>
              <a:avLst/>
              <a:gdLst>
                <a:gd name="connsiteX0" fmla="*/ 40234 w 4344122"/>
                <a:gd name="connsiteY0" fmla="*/ 807948 h 1177855"/>
                <a:gd name="connsiteX1" fmla="*/ 485402 w 4344122"/>
                <a:gd name="connsiteY1" fmla="*/ 1108737 h 1177855"/>
                <a:gd name="connsiteX2" fmla="*/ 3842213 w 4344122"/>
                <a:gd name="connsiteY2" fmla="*/ 1156863 h 1177855"/>
                <a:gd name="connsiteX3" fmla="*/ 4335507 w 4344122"/>
                <a:gd name="connsiteY3" fmla="*/ 832011 h 1177855"/>
                <a:gd name="connsiteX4" fmla="*/ 3926434 w 4344122"/>
                <a:gd name="connsiteY4" fmla="*/ 37927 h 1177855"/>
                <a:gd name="connsiteX5" fmla="*/ 2951876 w 4344122"/>
                <a:gd name="connsiteY5" fmla="*/ 158242 h 1177855"/>
                <a:gd name="connsiteX6" fmla="*/ 2326234 w 4344122"/>
                <a:gd name="connsiteY6" fmla="*/ 434969 h 1177855"/>
                <a:gd name="connsiteX7" fmla="*/ 1820907 w 4344122"/>
                <a:gd name="connsiteY7" fmla="*/ 158242 h 1177855"/>
                <a:gd name="connsiteX8" fmla="*/ 1050886 w 4344122"/>
                <a:gd name="connsiteY8" fmla="*/ 278558 h 1177855"/>
                <a:gd name="connsiteX9" fmla="*/ 341023 w 4344122"/>
                <a:gd name="connsiteY9" fmla="*/ 278558 h 1177855"/>
                <a:gd name="connsiteX10" fmla="*/ 52265 w 4344122"/>
                <a:gd name="connsiteY10" fmla="*/ 459032 h 1177855"/>
                <a:gd name="connsiteX11" fmla="*/ 40234 w 4344122"/>
                <a:gd name="connsiteY11" fmla="*/ 807948 h 117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44122" h="1177855">
                  <a:moveTo>
                    <a:pt x="40234" y="807948"/>
                  </a:moveTo>
                  <a:cubicBezTo>
                    <a:pt x="112423" y="916232"/>
                    <a:pt x="-148261" y="1050585"/>
                    <a:pt x="485402" y="1108737"/>
                  </a:cubicBezTo>
                  <a:cubicBezTo>
                    <a:pt x="1119065" y="1166889"/>
                    <a:pt x="3200529" y="1202984"/>
                    <a:pt x="3842213" y="1156863"/>
                  </a:cubicBezTo>
                  <a:cubicBezTo>
                    <a:pt x="4483897" y="1110742"/>
                    <a:pt x="4321470" y="1018500"/>
                    <a:pt x="4335507" y="832011"/>
                  </a:cubicBezTo>
                  <a:cubicBezTo>
                    <a:pt x="4349544" y="645522"/>
                    <a:pt x="4157039" y="150222"/>
                    <a:pt x="3926434" y="37927"/>
                  </a:cubicBezTo>
                  <a:cubicBezTo>
                    <a:pt x="3695829" y="-74368"/>
                    <a:pt x="3218576" y="92068"/>
                    <a:pt x="2951876" y="158242"/>
                  </a:cubicBezTo>
                  <a:cubicBezTo>
                    <a:pt x="2685176" y="224416"/>
                    <a:pt x="2514729" y="434969"/>
                    <a:pt x="2326234" y="434969"/>
                  </a:cubicBezTo>
                  <a:cubicBezTo>
                    <a:pt x="2137739" y="434969"/>
                    <a:pt x="2033465" y="184310"/>
                    <a:pt x="1820907" y="158242"/>
                  </a:cubicBezTo>
                  <a:cubicBezTo>
                    <a:pt x="1608349" y="132174"/>
                    <a:pt x="1297533" y="258505"/>
                    <a:pt x="1050886" y="278558"/>
                  </a:cubicBezTo>
                  <a:cubicBezTo>
                    <a:pt x="804239" y="298611"/>
                    <a:pt x="507460" y="248479"/>
                    <a:pt x="341023" y="278558"/>
                  </a:cubicBezTo>
                  <a:cubicBezTo>
                    <a:pt x="174586" y="308637"/>
                    <a:pt x="98386" y="370800"/>
                    <a:pt x="52265" y="459032"/>
                  </a:cubicBezTo>
                  <a:cubicBezTo>
                    <a:pt x="6144" y="547264"/>
                    <a:pt x="-31955" y="699664"/>
                    <a:pt x="40234" y="807948"/>
                  </a:cubicBezTo>
                  <a:close/>
                </a:path>
              </a:pathLst>
            </a:custGeom>
            <a:noFill/>
            <a:ln w="57150">
              <a:solidFill>
                <a:srgbClr val="73F4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18" name="_buble_31">
              <a:extLst>
                <a:ext uri="{FF2B5EF4-FFF2-40B4-BE49-F238E27FC236}">
                  <a16:creationId xmlns:a16="http://schemas.microsoft.com/office/drawing/2014/main" id="{5209F553-23F1-2D7B-63CE-4ACA9066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7174" y="3288429"/>
              <a:ext cx="372960" cy="372960"/>
            </a:xfrm>
            <a:prstGeom prst="ellipse">
              <a:avLst/>
            </a:prstGeom>
            <a:solidFill>
              <a:srgbClr val="3BFA1A">
                <a:alpha val="58039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_v_31">
              <a:extLst>
                <a:ext uri="{FF2B5EF4-FFF2-40B4-BE49-F238E27FC236}">
                  <a16:creationId xmlns:a16="http://schemas.microsoft.com/office/drawing/2014/main" id="{362A2532-DC98-E3DF-4E9D-B54C1A6DA82E}"/>
                </a:ext>
              </a:extLst>
            </p:cNvPr>
            <p:cNvSpPr txBox="1"/>
            <p:nvPr/>
          </p:nvSpPr>
          <p:spPr>
            <a:xfrm>
              <a:off x="5922590" y="3390271"/>
              <a:ext cx="282129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de-CH" sz="1100" b="1" dirty="0">
                  <a:latin typeface="Arial" panose="020B0604020202020204" pitchFamily="34" charset="0"/>
                </a:rPr>
                <a:t>56%</a:t>
              </a:r>
            </a:p>
          </p:txBody>
        </p:sp>
        <p:sp>
          <p:nvSpPr>
            <p:cNvPr id="120" name="Rectangle 59">
              <a:extLst>
                <a:ext uri="{FF2B5EF4-FFF2-40B4-BE49-F238E27FC236}">
                  <a16:creationId xmlns:a16="http://schemas.microsoft.com/office/drawing/2014/main" id="{F16B726C-E0E6-8943-4DC6-9DD8EC8EA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122" y="3639962"/>
              <a:ext cx="525785" cy="123111"/>
            </a:xfrm>
            <a:prstGeom prst="rect">
              <a:avLst/>
            </a:prstGeom>
            <a:noFill/>
            <a:ln w="14351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None/>
              </a:pPr>
              <a:r>
                <a:rPr lang="de-CH" altLang="de-DE" sz="800" b="1" i="1" dirty="0"/>
                <a:t>Zufriedene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7DD0A89-78FB-422D-34F8-91B2119A9F7B}"/>
              </a:ext>
            </a:extLst>
          </p:cNvPr>
          <p:cNvGrpSpPr/>
          <p:nvPr/>
        </p:nvGrpSpPr>
        <p:grpSpPr>
          <a:xfrm>
            <a:off x="240008" y="4182046"/>
            <a:ext cx="8600078" cy="1555195"/>
            <a:chOff x="240008" y="4182046"/>
            <a:chExt cx="8600078" cy="1555195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4ECC57B-8D30-7F8E-E2DD-ABEF8E091FB9}"/>
                </a:ext>
              </a:extLst>
            </p:cNvPr>
            <p:cNvSpPr txBox="1"/>
            <p:nvPr/>
          </p:nvSpPr>
          <p:spPr>
            <a:xfrm>
              <a:off x="240008" y="4645415"/>
              <a:ext cx="1330492" cy="4410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>
              <a:defPPr>
                <a:defRPr lang="de-DE"/>
              </a:defPPr>
              <a:lvl1pPr defTabSz="727822" fontAlgn="auto">
                <a:spcBef>
                  <a:spcPts val="0"/>
                </a:spcBef>
                <a:spcAft>
                  <a:spcPts val="0"/>
                </a:spcAft>
                <a:defRPr sz="1433" b="1">
                  <a:solidFill>
                    <a:srgbClr val="FB240F"/>
                  </a:solidFill>
                  <a:latin typeface="Arial"/>
                </a:defRPr>
              </a:lvl1pPr>
            </a:lstStyle>
            <a:p>
              <a:r>
                <a:rPr lang="de-DE" dirty="0"/>
                <a:t>Untergeschoss</a:t>
              </a:r>
            </a:p>
            <a:p>
              <a:r>
                <a:rPr lang="de-DE" dirty="0"/>
                <a:t>Resignation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EDFF90B3-293E-31DF-7085-0BD143341C38}"/>
                </a:ext>
              </a:extLst>
            </p:cNvPr>
            <p:cNvSpPr txBox="1"/>
            <p:nvPr/>
          </p:nvSpPr>
          <p:spPr>
            <a:xfrm>
              <a:off x="1898605" y="4887017"/>
              <a:ext cx="1687493" cy="850224"/>
            </a:xfrm>
            <a:prstGeom prst="rect">
              <a:avLst/>
            </a:prstGeom>
            <a:solidFill>
              <a:srgbClr val="FFAC67"/>
            </a:solidFill>
            <a:ln>
              <a:noFill/>
            </a:ln>
          </p:spPr>
          <p:txBody>
            <a:bodyPr wrap="square" lIns="36000" tIns="0" rIns="0" bIns="0" rtlCol="0" anchor="ctr" anchorCtr="0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r>
                <a:rPr lang="de-DE" sz="1000" dirty="0"/>
                <a:t>Themen im Fokus:</a:t>
              </a:r>
            </a:p>
            <a:p>
              <a:pPr marL="0" marR="0" lvl="0" indent="0" algn="l" defTabSz="591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1. Team</a:t>
              </a:r>
            </a:p>
            <a:p>
              <a:pPr marL="0" marR="0" lvl="0" indent="0" algn="l" defTabSz="591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2. Führungskraft</a:t>
              </a:r>
            </a:p>
            <a:p>
              <a:pPr marL="0" marR="0" lvl="0" indent="0" algn="l" defTabSz="591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3. Einbindung</a:t>
              </a:r>
            </a:p>
            <a:p>
              <a:pPr marL="0" marR="0" lvl="0" indent="0" algn="l" defTabSz="591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4. </a:t>
              </a:r>
              <a:r>
                <a:rPr kumimoji="0" lang="de-DE" sz="10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rPr>
                <a:t>Mitarbeitendenförderung</a:t>
              </a:r>
              <a:endParaRPr kumimoji="0" lang="de-DE" sz="1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BB445A55-73F6-B67A-34E5-A551111AAE1F}"/>
                </a:ext>
              </a:extLst>
            </p:cNvPr>
            <p:cNvSpPr txBox="1"/>
            <p:nvPr/>
          </p:nvSpPr>
          <p:spPr>
            <a:xfrm>
              <a:off x="1898605" y="4542001"/>
              <a:ext cx="1687494" cy="34289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 lIns="0" tIns="0" rIns="0" bIns="0" rtlCol="0" anchor="ctr" anchorCtr="1">
              <a:noAutofit/>
            </a:bodyPr>
            <a:lstStyle>
              <a:defPPr>
                <a:defRPr lang="de-DE"/>
              </a:defPPr>
              <a:lvl1pPr>
                <a:defRPr sz="900" b="1">
                  <a:solidFill>
                    <a:srgbClr val="002060"/>
                  </a:solidFill>
                </a:defRPr>
              </a:lvl1pPr>
            </a:lstStyle>
            <a:p>
              <a:pPr algn="ctr"/>
              <a:r>
                <a:rPr lang="de-DE" sz="1100" dirty="0">
                  <a:solidFill>
                    <a:schemeClr val="bg1"/>
                  </a:solidFill>
                </a:rPr>
                <a:t>„Resignierter“</a:t>
              </a: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DAA8C022-043C-F1B9-E38D-4146F221BDBF}"/>
                </a:ext>
              </a:extLst>
            </p:cNvPr>
            <p:cNvGrpSpPr/>
            <p:nvPr/>
          </p:nvGrpSpPr>
          <p:grpSpPr>
            <a:xfrm>
              <a:off x="3629398" y="4182046"/>
              <a:ext cx="5210688" cy="1038994"/>
              <a:chOff x="3629398" y="4182046"/>
              <a:chExt cx="5210688" cy="103899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24E69408-158A-93B1-1291-B59B28BFCB3D}"/>
                  </a:ext>
                </a:extLst>
              </p:cNvPr>
              <p:cNvSpPr/>
              <p:nvPr/>
            </p:nvSpPr>
            <p:spPr>
              <a:xfrm>
                <a:off x="3629398" y="4182046"/>
                <a:ext cx="5210688" cy="1038994"/>
              </a:xfrm>
              <a:custGeom>
                <a:avLst/>
                <a:gdLst>
                  <a:gd name="connsiteX0" fmla="*/ 60160 w 4482925"/>
                  <a:gd name="connsiteY0" fmla="*/ 738870 h 1038994"/>
                  <a:gd name="connsiteX1" fmla="*/ 168444 w 4482925"/>
                  <a:gd name="connsiteY1" fmla="*/ 173386 h 1038994"/>
                  <a:gd name="connsiteX2" fmla="*/ 1203160 w 4482925"/>
                  <a:gd name="connsiteY2" fmla="*/ 41038 h 1038994"/>
                  <a:gd name="connsiteX3" fmla="*/ 3573381 w 4482925"/>
                  <a:gd name="connsiteY3" fmla="*/ 113228 h 1038994"/>
                  <a:gd name="connsiteX4" fmla="*/ 4066676 w 4482925"/>
                  <a:gd name="connsiteY4" fmla="*/ 4943 h 1038994"/>
                  <a:gd name="connsiteX5" fmla="*/ 4247149 w 4482925"/>
                  <a:gd name="connsiteY5" fmla="*/ 305733 h 1038994"/>
                  <a:gd name="connsiteX6" fmla="*/ 4174960 w 4482925"/>
                  <a:gd name="connsiteY6" fmla="*/ 943407 h 1038994"/>
                  <a:gd name="connsiteX7" fmla="*/ 421107 w 4482925"/>
                  <a:gd name="connsiteY7" fmla="*/ 1015596 h 1038994"/>
                  <a:gd name="connsiteX8" fmla="*/ 60160 w 4482925"/>
                  <a:gd name="connsiteY8" fmla="*/ 738870 h 1038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2925" h="1038994">
                    <a:moveTo>
                      <a:pt x="60160" y="738870"/>
                    </a:moveTo>
                    <a:cubicBezTo>
                      <a:pt x="18050" y="598502"/>
                      <a:pt x="-22056" y="289691"/>
                      <a:pt x="168444" y="173386"/>
                    </a:cubicBezTo>
                    <a:cubicBezTo>
                      <a:pt x="358944" y="57081"/>
                      <a:pt x="635671" y="51064"/>
                      <a:pt x="1203160" y="41038"/>
                    </a:cubicBezTo>
                    <a:cubicBezTo>
                      <a:pt x="1770649" y="31012"/>
                      <a:pt x="3096128" y="119244"/>
                      <a:pt x="3573381" y="113228"/>
                    </a:cubicBezTo>
                    <a:cubicBezTo>
                      <a:pt x="4050634" y="107212"/>
                      <a:pt x="3954381" y="-27141"/>
                      <a:pt x="4066676" y="4943"/>
                    </a:cubicBezTo>
                    <a:cubicBezTo>
                      <a:pt x="4178971" y="37027"/>
                      <a:pt x="4229102" y="149322"/>
                      <a:pt x="4247149" y="305733"/>
                    </a:cubicBezTo>
                    <a:cubicBezTo>
                      <a:pt x="4265196" y="462144"/>
                      <a:pt x="4812634" y="825096"/>
                      <a:pt x="4174960" y="943407"/>
                    </a:cubicBezTo>
                    <a:cubicBezTo>
                      <a:pt x="3537286" y="1061718"/>
                      <a:pt x="1104902" y="1049686"/>
                      <a:pt x="421107" y="1015596"/>
                    </a:cubicBezTo>
                    <a:cubicBezTo>
                      <a:pt x="-262688" y="981507"/>
                      <a:pt x="102270" y="879238"/>
                      <a:pt x="60160" y="738870"/>
                    </a:cubicBez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dirty="0" err="1"/>
              </a:p>
            </p:txBody>
          </p:sp>
          <p:sp>
            <p:nvSpPr>
              <p:cNvPr id="121" name="Rectangle 59">
                <a:extLst>
                  <a:ext uri="{FF2B5EF4-FFF2-40B4-BE49-F238E27FC236}">
                    <a16:creationId xmlns:a16="http://schemas.microsoft.com/office/drawing/2014/main" id="{ED0ED184-0008-06CF-88D7-B1B2E0201E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180" y="4965815"/>
                <a:ext cx="650819" cy="246221"/>
              </a:xfrm>
              <a:prstGeom prst="rect">
                <a:avLst/>
              </a:prstGeom>
              <a:noFill/>
              <a:ln w="14351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de-CH" altLang="de-DE" sz="800" b="1" i="1" dirty="0"/>
                  <a:t>Fixiert</a:t>
                </a:r>
                <a:br>
                  <a:rPr lang="de-CH" altLang="de-DE" sz="800" b="1" i="1" dirty="0"/>
                </a:br>
                <a:r>
                  <a:rPr lang="de-CH" altLang="de-DE" sz="800" b="1" i="1" dirty="0"/>
                  <a:t>Unzufriedene</a:t>
                </a:r>
              </a:p>
            </p:txBody>
          </p:sp>
          <p:sp>
            <p:nvSpPr>
              <p:cNvPr id="122" name="_buble_11">
                <a:extLst>
                  <a:ext uri="{FF2B5EF4-FFF2-40B4-BE49-F238E27FC236}">
                    <a16:creationId xmlns:a16="http://schemas.microsoft.com/office/drawing/2014/main" id="{013C42DD-B0B4-99B1-4475-7D871A2AD8C2}"/>
                  </a:ext>
                </a:extLst>
              </p:cNvPr>
              <p:cNvSpPr/>
              <p:nvPr/>
            </p:nvSpPr>
            <p:spPr bwMode="auto">
              <a:xfrm>
                <a:off x="5891637" y="4514950"/>
                <a:ext cx="362304" cy="362304"/>
              </a:xfrm>
              <a:prstGeom prst="ellipse">
                <a:avLst/>
              </a:prstGeom>
              <a:solidFill>
                <a:srgbClr val="FF0000">
                  <a:alpha val="74902"/>
                </a:srgb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_v_11">
                <a:extLst>
                  <a:ext uri="{FF2B5EF4-FFF2-40B4-BE49-F238E27FC236}">
                    <a16:creationId xmlns:a16="http://schemas.microsoft.com/office/drawing/2014/main" id="{CD03E4D8-30BE-AC3A-E954-2F011FE9F035}"/>
                  </a:ext>
                </a:extLst>
              </p:cNvPr>
              <p:cNvSpPr txBox="1"/>
              <p:nvPr/>
            </p:nvSpPr>
            <p:spPr>
              <a:xfrm>
                <a:off x="5970998" y="4611464"/>
                <a:ext cx="203582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 anchorCtr="1">
                <a:spAutoFit/>
              </a:bodyPr>
              <a:lstStyle>
                <a:defPPr>
                  <a:defRPr lang="de-DE"/>
                </a:defPPr>
                <a:lvl1pPr>
                  <a:defRPr sz="1100" b="1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</a:lstStyle>
              <a:p>
                <a:r>
                  <a:rPr lang="de-CH" dirty="0">
                    <a:solidFill>
                      <a:schemeClr val="bg1"/>
                    </a:solidFill>
                  </a:rPr>
                  <a:t>6%</a:t>
                </a:r>
              </a:p>
            </p:txBody>
          </p:sp>
          <p:sp>
            <p:nvSpPr>
              <p:cNvPr id="124" name="_buble_21">
                <a:extLst>
                  <a:ext uri="{FF2B5EF4-FFF2-40B4-BE49-F238E27FC236}">
                    <a16:creationId xmlns:a16="http://schemas.microsoft.com/office/drawing/2014/main" id="{F0391D9F-2E9B-0A5C-38FE-0F012F23476A}"/>
                  </a:ext>
                </a:extLst>
              </p:cNvPr>
              <p:cNvSpPr/>
              <p:nvPr/>
            </p:nvSpPr>
            <p:spPr bwMode="auto">
              <a:xfrm>
                <a:off x="6824084" y="4331709"/>
                <a:ext cx="383616" cy="383616"/>
              </a:xfrm>
              <a:prstGeom prst="ellipse">
                <a:avLst/>
              </a:prstGeom>
              <a:solidFill>
                <a:srgbClr val="FF0000">
                  <a:alpha val="74902"/>
                </a:srgb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CH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_v_21">
                <a:extLst>
                  <a:ext uri="{FF2B5EF4-FFF2-40B4-BE49-F238E27FC236}">
                    <a16:creationId xmlns:a16="http://schemas.microsoft.com/office/drawing/2014/main" id="{89D88EB5-1A26-8B33-CA7D-7156180DD811}"/>
                  </a:ext>
                </a:extLst>
              </p:cNvPr>
              <p:cNvSpPr txBox="1"/>
              <p:nvPr/>
            </p:nvSpPr>
            <p:spPr>
              <a:xfrm>
                <a:off x="6874828" y="4438879"/>
                <a:ext cx="282129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 anchorCtr="1">
                <a:spAutoFit/>
              </a:bodyPr>
              <a:lstStyle>
                <a:defPPr>
                  <a:defRPr lang="de-DE"/>
                </a:defPPr>
                <a:lvl1pPr>
                  <a:defRPr sz="1100" b="1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</a:lstStyle>
              <a:p>
                <a:r>
                  <a:rPr lang="de-CH" dirty="0">
                    <a:solidFill>
                      <a:schemeClr val="bg1"/>
                    </a:solidFill>
                  </a:rPr>
                  <a:t>10%</a:t>
                </a:r>
              </a:p>
            </p:txBody>
          </p:sp>
          <p:sp>
            <p:nvSpPr>
              <p:cNvPr id="126" name="Rectangle 59">
                <a:extLst>
                  <a:ext uri="{FF2B5EF4-FFF2-40B4-BE49-F238E27FC236}">
                    <a16:creationId xmlns:a16="http://schemas.microsoft.com/office/drawing/2014/main" id="{A9DE6EBD-87A9-29AD-B1F9-71F2B7DCE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5406" y="4719952"/>
                <a:ext cx="525785" cy="246221"/>
              </a:xfrm>
              <a:prstGeom prst="rect">
                <a:avLst/>
              </a:prstGeom>
              <a:noFill/>
              <a:ln w="14351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de-CH" altLang="de-DE" sz="800" b="1" i="1" dirty="0"/>
                  <a:t>Resigniert</a:t>
                </a:r>
                <a:br>
                  <a:rPr lang="de-CH" altLang="de-DE" sz="800" b="1" i="1" dirty="0"/>
                </a:br>
                <a:r>
                  <a:rPr lang="de-CH" altLang="de-DE" sz="800" b="1" i="1" dirty="0"/>
                  <a:t>Zufriedene</a:t>
                </a:r>
              </a:p>
            </p:txBody>
          </p:sp>
        </p:grpSp>
      </p:grpSp>
      <p:sp>
        <p:nvSpPr>
          <p:cNvPr id="127" name="Rechteck 126">
            <a:extLst>
              <a:ext uri="{FF2B5EF4-FFF2-40B4-BE49-F238E27FC236}">
                <a16:creationId xmlns:a16="http://schemas.microsoft.com/office/drawing/2014/main" id="{97436CDF-F43F-B116-8CF9-8D999D81230A}"/>
              </a:ext>
            </a:extLst>
          </p:cNvPr>
          <p:cNvSpPr/>
          <p:nvPr/>
        </p:nvSpPr>
        <p:spPr>
          <a:xfrm>
            <a:off x="10706871" y="5456270"/>
            <a:ext cx="87750" cy="87750"/>
          </a:xfrm>
          <a:prstGeom prst="rect">
            <a:avLst/>
          </a:prstGeom>
          <a:solidFill>
            <a:srgbClr val="427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15" tIns="53115" rIns="53115" bIns="53115" rtlCol="0" anchor="ctr"/>
          <a:lstStyle/>
          <a:p>
            <a:pPr algn="ctr"/>
            <a:endParaRPr lang="de-CH" sz="1328" dirty="0" err="1"/>
          </a:p>
        </p:txBody>
      </p:sp>
      <p:sp>
        <p:nvSpPr>
          <p:cNvPr id="1024" name="Textfeld 1023">
            <a:extLst>
              <a:ext uri="{FF2B5EF4-FFF2-40B4-BE49-F238E27FC236}">
                <a16:creationId xmlns:a16="http://schemas.microsoft.com/office/drawing/2014/main" id="{8B995661-12A0-F65E-73DD-3A6240BC9273}"/>
              </a:ext>
            </a:extLst>
          </p:cNvPr>
          <p:cNvSpPr txBox="1"/>
          <p:nvPr/>
        </p:nvSpPr>
        <p:spPr>
          <a:xfrm>
            <a:off x="10858406" y="5415374"/>
            <a:ext cx="705321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CH" altLang="de-DE" sz="1050" dirty="0">
                <a:solidFill>
                  <a:srgbClr val="2B54A2"/>
                </a:solidFill>
                <a:latin typeface="Arial" panose="020B0604020202020204" pitchFamily="34" charset="0"/>
              </a:rPr>
              <a:t>Motivatoren</a:t>
            </a:r>
          </a:p>
        </p:txBody>
      </p:sp>
      <p:sp>
        <p:nvSpPr>
          <p:cNvPr id="1025" name="Rechteck 1024">
            <a:extLst>
              <a:ext uri="{FF2B5EF4-FFF2-40B4-BE49-F238E27FC236}">
                <a16:creationId xmlns:a16="http://schemas.microsoft.com/office/drawing/2014/main" id="{F926085E-5E91-2894-7EFA-59246A61FE17}"/>
              </a:ext>
            </a:extLst>
          </p:cNvPr>
          <p:cNvSpPr/>
          <p:nvPr/>
        </p:nvSpPr>
        <p:spPr>
          <a:xfrm>
            <a:off x="10706871" y="5680205"/>
            <a:ext cx="87750" cy="87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115" tIns="53115" rIns="53115" bIns="53115" rtlCol="0" anchor="ctr"/>
          <a:lstStyle/>
          <a:p>
            <a:pPr algn="ctr"/>
            <a:endParaRPr lang="de-CH" sz="1328" dirty="0" err="1"/>
          </a:p>
        </p:txBody>
      </p:sp>
      <p:sp>
        <p:nvSpPr>
          <p:cNvPr id="1027" name="Textfeld 1026">
            <a:extLst>
              <a:ext uri="{FF2B5EF4-FFF2-40B4-BE49-F238E27FC236}">
                <a16:creationId xmlns:a16="http://schemas.microsoft.com/office/drawing/2014/main" id="{6657CD04-FBE8-8E97-2353-838F26DF810C}"/>
              </a:ext>
            </a:extLst>
          </p:cNvPr>
          <p:cNvSpPr txBox="1"/>
          <p:nvPr/>
        </p:nvSpPr>
        <p:spPr>
          <a:xfrm>
            <a:off x="10858406" y="5639309"/>
            <a:ext cx="734175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defRPr sz="908">
                <a:solidFill>
                  <a:srgbClr val="2B54A2"/>
                </a:solidFill>
                <a:latin typeface="Arial" panose="020B0604020202020204" pitchFamily="34" charset="0"/>
              </a:defRPr>
            </a:lvl1pPr>
          </a:lstStyle>
          <a:p>
            <a:r>
              <a:rPr lang="de-CH" sz="1050" dirty="0" err="1"/>
              <a:t>Frustratoren</a:t>
            </a:r>
            <a:endParaRPr lang="de-CH" sz="1050" dirty="0"/>
          </a:p>
        </p:txBody>
      </p:sp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3B412072-7779-F78C-0523-EC230A8DB0D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90638" y="6426320"/>
            <a:ext cx="1050412" cy="345181"/>
          </a:xfrm>
        </p:spPr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C7C31079-F8C0-FDB5-C2BE-0C456CB4D54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512759" y="6426321"/>
            <a:ext cx="7102116" cy="345181"/>
          </a:xfrm>
        </p:spPr>
        <p:txBody>
          <a:bodyPr/>
          <a:lstStyle/>
          <a:p>
            <a:r>
              <a:rPr lang="de-CH"/>
              <a:t>Referat am Unternehmerapéro der Stadt Wetzikon, Sven Bühler/icommit</a:t>
            </a:r>
            <a:endParaRPr lang="de-DE" dirty="0"/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0CDBC78F-F375-A6D1-A822-7EAF641C88C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360000" y="6426320"/>
            <a:ext cx="445501" cy="345181"/>
          </a:xfrm>
        </p:spPr>
        <p:txBody>
          <a:bodyPr/>
          <a:lstStyle/>
          <a:p>
            <a:fld id="{E62456B4-327B-E94A-8431-E347EDC493A0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27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E7944-6295-FE5A-B204-7D38CEAF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Spannungsfeld Unternehmens- und </a:t>
            </a:r>
            <a:r>
              <a:rPr lang="de-DE" dirty="0" err="1"/>
              <a:t>Mitarbeitendenbedürfnisse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1FB4C3-4A3F-FD7E-97BB-9FBFBA557C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1C60EC-350B-19C3-5793-ECE4594E4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45ECC8-676A-40B6-2212-17FAF88F95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24E40D-4DBE-69CA-A8D8-3CB3C758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1171575"/>
            <a:ext cx="11972925" cy="50863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9D8E39-CEE2-DF07-0BF9-9706D8CEDB62}"/>
              </a:ext>
            </a:extLst>
          </p:cNvPr>
          <p:cNvSpPr txBox="1"/>
          <p:nvPr/>
        </p:nvSpPr>
        <p:spPr>
          <a:xfrm>
            <a:off x="1245046" y="3666351"/>
            <a:ext cx="27186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dirty="0" err="1"/>
              <a:t>Mitarbeitendenbedürfnisse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E1F3AD-36DB-A1BF-A35B-C200A000A88D}"/>
              </a:ext>
            </a:extLst>
          </p:cNvPr>
          <p:cNvSpPr txBox="1"/>
          <p:nvPr/>
        </p:nvSpPr>
        <p:spPr>
          <a:xfrm>
            <a:off x="8598346" y="3684627"/>
            <a:ext cx="27058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dirty="0"/>
              <a:t>Unternehmensbedürfnisse</a:t>
            </a:r>
          </a:p>
        </p:txBody>
      </p:sp>
    </p:spTree>
    <p:extLst>
      <p:ext uri="{BB962C8B-B14F-4D97-AF65-F5344CB8AC3E}">
        <p14:creationId xmlns:p14="http://schemas.microsoft.com/office/powerpoint/2010/main" val="396212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A46C10-5F3C-4CDF-8681-E5F3C4B5C9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1" y="636607"/>
            <a:ext cx="11471998" cy="222981"/>
          </a:xfrm>
        </p:spPr>
        <p:txBody>
          <a:bodyPr/>
          <a:lstStyle/>
          <a:p>
            <a:r>
              <a:rPr lang="de-CH" sz="1600" dirty="0"/>
              <a:t>Vision: Wo Menschen und Unternehmen über sich hinauswachsen können</a:t>
            </a:r>
          </a:p>
          <a:p>
            <a:r>
              <a:rPr lang="de-CH" dirty="0"/>
              <a:t>Mission: Wir begleiten Unternehmen langfristig auf dem </a:t>
            </a:r>
            <a:r>
              <a:rPr lang="de-CH" dirty="0" err="1"/>
              <a:t>Commitment</a:t>
            </a:r>
            <a:r>
              <a:rPr lang="de-CH" dirty="0"/>
              <a:t>-Weg.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DCE3840-DA56-4EA0-80C2-57A7ED4D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7153"/>
            <a:ext cx="11471999" cy="332399"/>
          </a:xfrm>
        </p:spPr>
        <p:txBody>
          <a:bodyPr/>
          <a:lstStyle/>
          <a:p>
            <a:r>
              <a:rPr lang="de-CH" dirty="0" err="1"/>
              <a:t>icommit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2E17A4-2260-46B3-87D5-8628B6A508F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A47818-4A4C-44B1-990E-34D2BBDD8E2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6B93BB-6916-4A1C-86EB-2311110CB9C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7AB2AB-0987-40CC-B4B3-BC3C9D4E07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867B3EA5-3FF1-4196-81C1-8D0FFC859CBA}"/>
              </a:ext>
            </a:extLst>
          </p:cNvPr>
          <p:cNvSpPr/>
          <p:nvPr/>
        </p:nvSpPr>
        <p:spPr>
          <a:xfrm>
            <a:off x="4901208" y="2987947"/>
            <a:ext cx="6944291" cy="328805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254000" dist="127000" dir="270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0" name="Group 498">
            <a:extLst>
              <a:ext uri="{FF2B5EF4-FFF2-40B4-BE49-F238E27FC236}">
                <a16:creationId xmlns:a16="http://schemas.microsoft.com/office/drawing/2014/main" id="{E48C72CD-2759-4B0F-BCB8-F54722779116}"/>
              </a:ext>
            </a:extLst>
          </p:cNvPr>
          <p:cNvGrpSpPr/>
          <p:nvPr/>
        </p:nvGrpSpPr>
        <p:grpSpPr>
          <a:xfrm>
            <a:off x="9554392" y="5332151"/>
            <a:ext cx="2061403" cy="584775"/>
            <a:chOff x="6976016" y="3305604"/>
            <a:chExt cx="2191308" cy="608548"/>
          </a:xfrm>
        </p:grpSpPr>
        <p:sp>
          <p:nvSpPr>
            <p:cNvPr id="38" name="TextBox 499">
              <a:extLst>
                <a:ext uri="{FF2B5EF4-FFF2-40B4-BE49-F238E27FC236}">
                  <a16:creationId xmlns:a16="http://schemas.microsoft.com/office/drawing/2014/main" id="{DBEFA343-21B7-45ED-896B-19CACD5F186F}"/>
                </a:ext>
              </a:extLst>
            </p:cNvPr>
            <p:cNvSpPr txBox="1"/>
            <p:nvPr/>
          </p:nvSpPr>
          <p:spPr>
            <a:xfrm>
              <a:off x="6976016" y="3305604"/>
              <a:ext cx="768572" cy="608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de-DE" sz="32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84</a:t>
              </a:r>
            </a:p>
          </p:txBody>
        </p:sp>
        <p:sp>
          <p:nvSpPr>
            <p:cNvPr id="39" name="TextBox 500">
              <a:extLst>
                <a:ext uri="{FF2B5EF4-FFF2-40B4-BE49-F238E27FC236}">
                  <a16:creationId xmlns:a16="http://schemas.microsoft.com/office/drawing/2014/main" id="{BB81E1AE-D458-455D-80FE-39A096885421}"/>
                </a:ext>
              </a:extLst>
            </p:cNvPr>
            <p:cNvSpPr txBox="1"/>
            <p:nvPr/>
          </p:nvSpPr>
          <p:spPr>
            <a:xfrm>
              <a:off x="7748843" y="3314446"/>
              <a:ext cx="14184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Net Promoter Score</a:t>
              </a:r>
            </a:p>
          </p:txBody>
        </p:sp>
      </p:grpSp>
      <p:grpSp>
        <p:nvGrpSpPr>
          <p:cNvPr id="11" name="Group 501">
            <a:extLst>
              <a:ext uri="{FF2B5EF4-FFF2-40B4-BE49-F238E27FC236}">
                <a16:creationId xmlns:a16="http://schemas.microsoft.com/office/drawing/2014/main" id="{F1F1C03E-8BDF-4EFC-8D65-D525B6008C5F}"/>
              </a:ext>
            </a:extLst>
          </p:cNvPr>
          <p:cNvGrpSpPr/>
          <p:nvPr/>
        </p:nvGrpSpPr>
        <p:grpSpPr>
          <a:xfrm>
            <a:off x="5816717" y="5332147"/>
            <a:ext cx="3122126" cy="584775"/>
            <a:chOff x="6732510" y="3305604"/>
            <a:chExt cx="3318876" cy="608548"/>
          </a:xfrm>
        </p:grpSpPr>
        <p:sp>
          <p:nvSpPr>
            <p:cNvPr id="36" name="TextBox 502">
              <a:extLst>
                <a:ext uri="{FF2B5EF4-FFF2-40B4-BE49-F238E27FC236}">
                  <a16:creationId xmlns:a16="http://schemas.microsoft.com/office/drawing/2014/main" id="{DBCC7636-B4C4-404C-8B74-623F75288191}"/>
                </a:ext>
              </a:extLst>
            </p:cNvPr>
            <p:cNvSpPr txBox="1"/>
            <p:nvPr/>
          </p:nvSpPr>
          <p:spPr>
            <a:xfrm>
              <a:off x="6732510" y="3305604"/>
              <a:ext cx="1012078" cy="608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de-DE" sz="32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&gt;35</a:t>
              </a:r>
            </a:p>
          </p:txBody>
        </p:sp>
        <p:sp>
          <p:nvSpPr>
            <p:cNvPr id="37" name="TextBox 503">
              <a:extLst>
                <a:ext uri="{FF2B5EF4-FFF2-40B4-BE49-F238E27FC236}">
                  <a16:creationId xmlns:a16="http://schemas.microsoft.com/office/drawing/2014/main" id="{4C5D5E9F-76F2-453B-8B0B-4D6A4C5C8570}"/>
                </a:ext>
              </a:extLst>
            </p:cNvPr>
            <p:cNvSpPr txBox="1"/>
            <p:nvPr/>
          </p:nvSpPr>
          <p:spPr>
            <a:xfrm>
              <a:off x="7701518" y="3427894"/>
              <a:ext cx="234986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Branchenbenchmarks</a:t>
              </a:r>
            </a:p>
          </p:txBody>
        </p:sp>
      </p:grpSp>
      <p:grpSp>
        <p:nvGrpSpPr>
          <p:cNvPr id="13" name="Group 504">
            <a:extLst>
              <a:ext uri="{FF2B5EF4-FFF2-40B4-BE49-F238E27FC236}">
                <a16:creationId xmlns:a16="http://schemas.microsoft.com/office/drawing/2014/main" id="{FD787B33-8E73-48A9-8649-D75273EEA903}"/>
              </a:ext>
            </a:extLst>
          </p:cNvPr>
          <p:cNvGrpSpPr/>
          <p:nvPr/>
        </p:nvGrpSpPr>
        <p:grpSpPr>
          <a:xfrm>
            <a:off x="8480791" y="3914023"/>
            <a:ext cx="2868478" cy="1067881"/>
            <a:chOff x="4978345" y="3400854"/>
            <a:chExt cx="3049243" cy="1111294"/>
          </a:xfrm>
        </p:grpSpPr>
        <p:sp>
          <p:nvSpPr>
            <p:cNvPr id="32" name="TextBox 505">
              <a:extLst>
                <a:ext uri="{FF2B5EF4-FFF2-40B4-BE49-F238E27FC236}">
                  <a16:creationId xmlns:a16="http://schemas.microsoft.com/office/drawing/2014/main" id="{C89474D5-B351-4D61-B073-F3CBE365C8ED}"/>
                </a:ext>
              </a:extLst>
            </p:cNvPr>
            <p:cNvSpPr txBox="1"/>
            <p:nvPr/>
          </p:nvSpPr>
          <p:spPr>
            <a:xfrm>
              <a:off x="5212473" y="3400854"/>
              <a:ext cx="2532115" cy="608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2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SAA</a:t>
              </a:r>
            </a:p>
          </p:txBody>
        </p:sp>
        <p:sp>
          <p:nvSpPr>
            <p:cNvPr id="33" name="TextBox 506">
              <a:extLst>
                <a:ext uri="{FF2B5EF4-FFF2-40B4-BE49-F238E27FC236}">
                  <a16:creationId xmlns:a16="http://schemas.microsoft.com/office/drawing/2014/main" id="{C50BF39A-AC73-4C45-9D4B-20F65DE95E2B}"/>
                </a:ext>
              </a:extLst>
            </p:cNvPr>
            <p:cNvSpPr txBox="1"/>
            <p:nvPr/>
          </p:nvSpPr>
          <p:spPr>
            <a:xfrm>
              <a:off x="4978345" y="3935628"/>
              <a:ext cx="3049243" cy="5765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Seit 2000 jährliche Vergabe des</a:t>
              </a:r>
            </a:p>
            <a:p>
              <a:pPr algn="ctr"/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Swiss Arbeitgeber Awards</a:t>
              </a:r>
            </a:p>
          </p:txBody>
        </p:sp>
      </p:grpSp>
      <p:sp>
        <p:nvSpPr>
          <p:cNvPr id="16" name="Graphic 662">
            <a:extLst>
              <a:ext uri="{FF2B5EF4-FFF2-40B4-BE49-F238E27FC236}">
                <a16:creationId xmlns:a16="http://schemas.microsoft.com/office/drawing/2014/main" id="{AE0C46A0-7530-4022-BD8D-E5C2A58B24E2}"/>
              </a:ext>
            </a:extLst>
          </p:cNvPr>
          <p:cNvSpPr/>
          <p:nvPr/>
        </p:nvSpPr>
        <p:spPr>
          <a:xfrm>
            <a:off x="9123401" y="5296399"/>
            <a:ext cx="469926" cy="463803"/>
          </a:xfrm>
          <a:custGeom>
            <a:avLst/>
            <a:gdLst>
              <a:gd name="connsiteX0" fmla="*/ 1923098 w 4668202"/>
              <a:gd name="connsiteY0" fmla="*/ 121319 h 4510439"/>
              <a:gd name="connsiteX1" fmla="*/ 1656398 w 4668202"/>
              <a:gd name="connsiteY1" fmla="*/ 778544 h 4510439"/>
              <a:gd name="connsiteX2" fmla="*/ 1656398 w 4668202"/>
              <a:gd name="connsiteY2" fmla="*/ 1504349 h 4510439"/>
              <a:gd name="connsiteX3" fmla="*/ 650558 w 4668202"/>
              <a:gd name="connsiteY3" fmla="*/ 1504349 h 4510439"/>
              <a:gd name="connsiteX4" fmla="*/ 0 w 4668202"/>
              <a:gd name="connsiteY4" fmla="*/ 2154907 h 4510439"/>
              <a:gd name="connsiteX5" fmla="*/ 0 w 4668202"/>
              <a:gd name="connsiteY5" fmla="*/ 2174909 h 4510439"/>
              <a:gd name="connsiteX6" fmla="*/ 1905 w 4668202"/>
              <a:gd name="connsiteY6" fmla="*/ 2193007 h 4510439"/>
              <a:gd name="connsiteX7" fmla="*/ 269558 w 4668202"/>
              <a:gd name="connsiteY7" fmla="*/ 3874169 h 4510439"/>
              <a:gd name="connsiteX8" fmla="*/ 1042035 w 4668202"/>
              <a:gd name="connsiteY8" fmla="*/ 4510439 h 4510439"/>
              <a:gd name="connsiteX9" fmla="*/ 3034665 w 4668202"/>
              <a:gd name="connsiteY9" fmla="*/ 4510439 h 4510439"/>
              <a:gd name="connsiteX10" fmla="*/ 3685223 w 4668202"/>
              <a:gd name="connsiteY10" fmla="*/ 3859882 h 4510439"/>
              <a:gd name="connsiteX11" fmla="*/ 3685223 w 4668202"/>
              <a:gd name="connsiteY11" fmla="*/ 1992029 h 4510439"/>
              <a:gd name="connsiteX12" fmla="*/ 3787140 w 4668202"/>
              <a:gd name="connsiteY12" fmla="*/ 1890112 h 4510439"/>
              <a:gd name="connsiteX13" fmla="*/ 4332923 w 4668202"/>
              <a:gd name="connsiteY13" fmla="*/ 1890112 h 4510439"/>
              <a:gd name="connsiteX14" fmla="*/ 4434840 w 4668202"/>
              <a:gd name="connsiteY14" fmla="*/ 1992029 h 4510439"/>
              <a:gd name="connsiteX15" fmla="*/ 4434840 w 4668202"/>
              <a:gd name="connsiteY15" fmla="*/ 3972277 h 4510439"/>
              <a:gd name="connsiteX16" fmla="*/ 4332923 w 4668202"/>
              <a:gd name="connsiteY16" fmla="*/ 4074194 h 4510439"/>
              <a:gd name="connsiteX17" fmla="*/ 4017645 w 4668202"/>
              <a:gd name="connsiteY17" fmla="*/ 4074194 h 4510439"/>
              <a:gd name="connsiteX18" fmla="*/ 3900488 w 4668202"/>
              <a:gd name="connsiteY18" fmla="*/ 4191352 h 4510439"/>
              <a:gd name="connsiteX19" fmla="*/ 4017645 w 4668202"/>
              <a:gd name="connsiteY19" fmla="*/ 4308510 h 4510439"/>
              <a:gd name="connsiteX20" fmla="*/ 4332923 w 4668202"/>
              <a:gd name="connsiteY20" fmla="*/ 4308510 h 4510439"/>
              <a:gd name="connsiteX21" fmla="*/ 4668203 w 4668202"/>
              <a:gd name="connsiteY21" fmla="*/ 3973229 h 4510439"/>
              <a:gd name="connsiteX22" fmla="*/ 4668203 w 4668202"/>
              <a:gd name="connsiteY22" fmla="*/ 1992029 h 4510439"/>
              <a:gd name="connsiteX23" fmla="*/ 4332923 w 4668202"/>
              <a:gd name="connsiteY23" fmla="*/ 1656749 h 4510439"/>
              <a:gd name="connsiteX24" fmla="*/ 3787140 w 4668202"/>
              <a:gd name="connsiteY24" fmla="*/ 1656749 h 4510439"/>
              <a:gd name="connsiteX25" fmla="*/ 3486150 w 4668202"/>
              <a:gd name="connsiteY25" fmla="*/ 1843439 h 4510439"/>
              <a:gd name="connsiteX26" fmla="*/ 3460433 w 4668202"/>
              <a:gd name="connsiteY26" fmla="*/ 1832962 h 4510439"/>
              <a:gd name="connsiteX27" fmla="*/ 2685098 w 4668202"/>
              <a:gd name="connsiteY27" fmla="*/ 964282 h 4510439"/>
              <a:gd name="connsiteX28" fmla="*/ 2685098 w 4668202"/>
              <a:gd name="connsiteY28" fmla="*/ 148942 h 4510439"/>
              <a:gd name="connsiteX29" fmla="*/ 2603183 w 4668202"/>
              <a:gd name="connsiteY29" fmla="*/ 37499 h 4510439"/>
              <a:gd name="connsiteX30" fmla="*/ 1923098 w 4668202"/>
              <a:gd name="connsiteY30" fmla="*/ 121319 h 4510439"/>
              <a:gd name="connsiteX31" fmla="*/ 3398520 w 4668202"/>
              <a:gd name="connsiteY31" fmla="*/ 2056799 h 4510439"/>
              <a:gd name="connsiteX32" fmla="*/ 3451860 w 4668202"/>
              <a:gd name="connsiteY32" fmla="*/ 2058704 h 4510439"/>
              <a:gd name="connsiteX33" fmla="*/ 3451860 w 4668202"/>
              <a:gd name="connsiteY33" fmla="*/ 3859882 h 4510439"/>
              <a:gd name="connsiteX34" fmla="*/ 3034665 w 4668202"/>
              <a:gd name="connsiteY34" fmla="*/ 4277077 h 4510439"/>
              <a:gd name="connsiteX35" fmla="*/ 2402205 w 4668202"/>
              <a:gd name="connsiteY35" fmla="*/ 4277077 h 4510439"/>
              <a:gd name="connsiteX36" fmla="*/ 1042035 w 4668202"/>
              <a:gd name="connsiteY36" fmla="*/ 4277077 h 4510439"/>
              <a:gd name="connsiteX37" fmla="*/ 500063 w 4668202"/>
              <a:gd name="connsiteY37" fmla="*/ 3841784 h 4510439"/>
              <a:gd name="connsiteX38" fmla="*/ 233363 w 4668202"/>
              <a:gd name="connsiteY38" fmla="*/ 2165384 h 4510439"/>
              <a:gd name="connsiteX39" fmla="*/ 233363 w 4668202"/>
              <a:gd name="connsiteY39" fmla="*/ 2154907 h 4510439"/>
              <a:gd name="connsiteX40" fmla="*/ 650558 w 4668202"/>
              <a:gd name="connsiteY40" fmla="*/ 1737712 h 4510439"/>
              <a:gd name="connsiteX41" fmla="*/ 1773555 w 4668202"/>
              <a:gd name="connsiteY41" fmla="*/ 1737712 h 4510439"/>
              <a:gd name="connsiteX42" fmla="*/ 1890713 w 4668202"/>
              <a:gd name="connsiteY42" fmla="*/ 1620554 h 4510439"/>
              <a:gd name="connsiteX43" fmla="*/ 1890713 w 4668202"/>
              <a:gd name="connsiteY43" fmla="*/ 778544 h 4510439"/>
              <a:gd name="connsiteX44" fmla="*/ 2061210 w 4668202"/>
              <a:gd name="connsiteY44" fmla="*/ 309914 h 4510439"/>
              <a:gd name="connsiteX45" fmla="*/ 2452688 w 4668202"/>
              <a:gd name="connsiteY45" fmla="*/ 243239 h 4510439"/>
              <a:gd name="connsiteX46" fmla="*/ 2452688 w 4668202"/>
              <a:gd name="connsiteY46" fmla="*/ 963329 h 4510439"/>
              <a:gd name="connsiteX47" fmla="*/ 3398520 w 4668202"/>
              <a:gd name="connsiteY47" fmla="*/ 2056799 h 451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68202" h="4510439">
                <a:moveTo>
                  <a:pt x="1923098" y="121319"/>
                </a:moveTo>
                <a:cubicBezTo>
                  <a:pt x="1745933" y="250859"/>
                  <a:pt x="1656398" y="472792"/>
                  <a:pt x="1656398" y="778544"/>
                </a:cubicBezTo>
                <a:lnTo>
                  <a:pt x="1656398" y="1504349"/>
                </a:lnTo>
                <a:lnTo>
                  <a:pt x="650558" y="1504349"/>
                </a:lnTo>
                <a:cubicBezTo>
                  <a:pt x="292418" y="1504349"/>
                  <a:pt x="0" y="1795814"/>
                  <a:pt x="0" y="2154907"/>
                </a:cubicBezTo>
                <a:lnTo>
                  <a:pt x="0" y="2174909"/>
                </a:lnTo>
                <a:cubicBezTo>
                  <a:pt x="0" y="2180624"/>
                  <a:pt x="953" y="2187292"/>
                  <a:pt x="1905" y="2193007"/>
                </a:cubicBezTo>
                <a:lnTo>
                  <a:pt x="269558" y="3874169"/>
                </a:lnTo>
                <a:cubicBezTo>
                  <a:pt x="319088" y="4278029"/>
                  <a:pt x="601028" y="4510439"/>
                  <a:pt x="1042035" y="4510439"/>
                </a:cubicBezTo>
                <a:lnTo>
                  <a:pt x="3034665" y="4510439"/>
                </a:lnTo>
                <a:cubicBezTo>
                  <a:pt x="3392805" y="4510439"/>
                  <a:pt x="3685223" y="4218974"/>
                  <a:pt x="3685223" y="3859882"/>
                </a:cubicBezTo>
                <a:lnTo>
                  <a:pt x="3685223" y="1992029"/>
                </a:lnTo>
                <a:cubicBezTo>
                  <a:pt x="3685223" y="1935832"/>
                  <a:pt x="3730943" y="1890112"/>
                  <a:pt x="3787140" y="1890112"/>
                </a:cubicBezTo>
                <a:lnTo>
                  <a:pt x="4332923" y="1890112"/>
                </a:lnTo>
                <a:cubicBezTo>
                  <a:pt x="4389120" y="1890112"/>
                  <a:pt x="4434840" y="1935832"/>
                  <a:pt x="4434840" y="1992029"/>
                </a:cubicBezTo>
                <a:lnTo>
                  <a:pt x="4434840" y="3972277"/>
                </a:lnTo>
                <a:cubicBezTo>
                  <a:pt x="4434840" y="4028474"/>
                  <a:pt x="4389120" y="4074194"/>
                  <a:pt x="4332923" y="4074194"/>
                </a:cubicBezTo>
                <a:lnTo>
                  <a:pt x="4017645" y="4074194"/>
                </a:lnTo>
                <a:cubicBezTo>
                  <a:pt x="3952875" y="4074194"/>
                  <a:pt x="3900488" y="4126582"/>
                  <a:pt x="3900488" y="4191352"/>
                </a:cubicBezTo>
                <a:cubicBezTo>
                  <a:pt x="3900488" y="4256122"/>
                  <a:pt x="3952875" y="4308510"/>
                  <a:pt x="4017645" y="4308510"/>
                </a:cubicBezTo>
                <a:lnTo>
                  <a:pt x="4332923" y="4308510"/>
                </a:lnTo>
                <a:cubicBezTo>
                  <a:pt x="4517708" y="4308510"/>
                  <a:pt x="4668203" y="4158014"/>
                  <a:pt x="4668203" y="3973229"/>
                </a:cubicBezTo>
                <a:lnTo>
                  <a:pt x="4668203" y="1992029"/>
                </a:lnTo>
                <a:cubicBezTo>
                  <a:pt x="4668203" y="1807244"/>
                  <a:pt x="4517708" y="1656749"/>
                  <a:pt x="4332923" y="1656749"/>
                </a:cubicBezTo>
                <a:lnTo>
                  <a:pt x="3787140" y="1656749"/>
                </a:lnTo>
                <a:cubicBezTo>
                  <a:pt x="3655695" y="1656749"/>
                  <a:pt x="3541395" y="1732949"/>
                  <a:pt x="3486150" y="1843439"/>
                </a:cubicBezTo>
                <a:cubicBezTo>
                  <a:pt x="3478530" y="1838677"/>
                  <a:pt x="3469958" y="1835819"/>
                  <a:pt x="3460433" y="1832962"/>
                </a:cubicBezTo>
                <a:cubicBezTo>
                  <a:pt x="3429000" y="1824389"/>
                  <a:pt x="2685098" y="1606267"/>
                  <a:pt x="2685098" y="964282"/>
                </a:cubicBezTo>
                <a:lnTo>
                  <a:pt x="2685098" y="148942"/>
                </a:lnTo>
                <a:cubicBezTo>
                  <a:pt x="2685098" y="97507"/>
                  <a:pt x="2651760" y="52739"/>
                  <a:pt x="2603183" y="37499"/>
                </a:cubicBezTo>
                <a:cubicBezTo>
                  <a:pt x="2587943" y="32737"/>
                  <a:pt x="2203133" y="-84421"/>
                  <a:pt x="1923098" y="121319"/>
                </a:cubicBezTo>
                <a:close/>
                <a:moveTo>
                  <a:pt x="3398520" y="2056799"/>
                </a:moveTo>
                <a:cubicBezTo>
                  <a:pt x="3416618" y="2061562"/>
                  <a:pt x="3434715" y="2062514"/>
                  <a:pt x="3451860" y="2058704"/>
                </a:cubicBezTo>
                <a:lnTo>
                  <a:pt x="3451860" y="3859882"/>
                </a:lnTo>
                <a:cubicBezTo>
                  <a:pt x="3451860" y="4089434"/>
                  <a:pt x="3265170" y="4277077"/>
                  <a:pt x="3034665" y="4277077"/>
                </a:cubicBezTo>
                <a:lnTo>
                  <a:pt x="2402205" y="4277077"/>
                </a:lnTo>
                <a:lnTo>
                  <a:pt x="1042035" y="4277077"/>
                </a:lnTo>
                <a:cubicBezTo>
                  <a:pt x="718185" y="4277077"/>
                  <a:pt x="536258" y="4132297"/>
                  <a:pt x="500063" y="3841784"/>
                </a:cubicBezTo>
                <a:lnTo>
                  <a:pt x="233363" y="2165384"/>
                </a:lnTo>
                <a:lnTo>
                  <a:pt x="233363" y="2154907"/>
                </a:lnTo>
                <a:cubicBezTo>
                  <a:pt x="233363" y="1925354"/>
                  <a:pt x="420053" y="1737712"/>
                  <a:pt x="650558" y="1737712"/>
                </a:cubicBezTo>
                <a:lnTo>
                  <a:pt x="1773555" y="1737712"/>
                </a:lnTo>
                <a:cubicBezTo>
                  <a:pt x="1838325" y="1737712"/>
                  <a:pt x="1890713" y="1685324"/>
                  <a:pt x="1890713" y="1620554"/>
                </a:cubicBezTo>
                <a:lnTo>
                  <a:pt x="1890713" y="778544"/>
                </a:lnTo>
                <a:cubicBezTo>
                  <a:pt x="1890713" y="550897"/>
                  <a:pt x="1947863" y="393734"/>
                  <a:pt x="2061210" y="309914"/>
                </a:cubicBezTo>
                <a:cubicBezTo>
                  <a:pt x="2184083" y="218474"/>
                  <a:pt x="2353628" y="227047"/>
                  <a:pt x="2452688" y="243239"/>
                </a:cubicBezTo>
                <a:lnTo>
                  <a:pt x="2452688" y="963329"/>
                </a:lnTo>
                <a:cubicBezTo>
                  <a:pt x="2452688" y="1782479"/>
                  <a:pt x="3359468" y="2046322"/>
                  <a:pt x="3398520" y="2056799"/>
                </a:cubicBezTo>
                <a:close/>
              </a:path>
            </a:pathLst>
          </a:custGeom>
          <a:solidFill>
            <a:srgbClr val="9D2B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VE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7" name="Graphic 667">
            <a:extLst>
              <a:ext uri="{FF2B5EF4-FFF2-40B4-BE49-F238E27FC236}">
                <a16:creationId xmlns:a16="http://schemas.microsoft.com/office/drawing/2014/main" id="{0340B12B-6D9A-4EF8-963E-86768706E4CC}"/>
              </a:ext>
            </a:extLst>
          </p:cNvPr>
          <p:cNvGrpSpPr/>
          <p:nvPr/>
        </p:nvGrpSpPr>
        <p:grpSpPr>
          <a:xfrm rot="921282" flipH="1">
            <a:off x="5226292" y="5234606"/>
            <a:ext cx="727603" cy="743240"/>
            <a:chOff x="5851204" y="5240419"/>
            <a:chExt cx="773455" cy="773455"/>
          </a:xfrm>
        </p:grpSpPr>
        <p:sp>
          <p:nvSpPr>
            <p:cNvPr id="18" name="Freeform: Shape 669">
              <a:extLst>
                <a:ext uri="{FF2B5EF4-FFF2-40B4-BE49-F238E27FC236}">
                  <a16:creationId xmlns:a16="http://schemas.microsoft.com/office/drawing/2014/main" id="{FD4ED0D9-8B04-49E9-8BEF-2551A70D7FCB}"/>
                </a:ext>
              </a:extLst>
            </p:cNvPr>
            <p:cNvSpPr/>
            <p:nvPr/>
          </p:nvSpPr>
          <p:spPr>
            <a:xfrm>
              <a:off x="6038062" y="5240419"/>
              <a:ext cx="399737" cy="773455"/>
            </a:xfrm>
            <a:custGeom>
              <a:avLst/>
              <a:gdLst>
                <a:gd name="connsiteX0" fmla="*/ 399737 w 399737"/>
                <a:gd name="connsiteY0" fmla="*/ 199869 h 773455"/>
                <a:gd name="connsiteX1" fmla="*/ 199869 w 399737"/>
                <a:gd name="connsiteY1" fmla="*/ 0 h 773455"/>
                <a:gd name="connsiteX2" fmla="*/ 0 w 399737"/>
                <a:gd name="connsiteY2" fmla="*/ 199869 h 773455"/>
                <a:gd name="connsiteX3" fmla="*/ 184461 w 399737"/>
                <a:gd name="connsiteY3" fmla="*/ 399151 h 773455"/>
                <a:gd name="connsiteX4" fmla="*/ 184461 w 399737"/>
                <a:gd name="connsiteY4" fmla="*/ 463990 h 773455"/>
                <a:gd name="connsiteX5" fmla="*/ 151813 w 399737"/>
                <a:gd name="connsiteY5" fmla="*/ 463990 h 773455"/>
                <a:gd name="connsiteX6" fmla="*/ 136406 w 399737"/>
                <a:gd name="connsiteY6" fmla="*/ 479397 h 773455"/>
                <a:gd name="connsiteX7" fmla="*/ 136406 w 399737"/>
                <a:gd name="connsiteY7" fmla="*/ 709992 h 773455"/>
                <a:gd name="connsiteX8" fmla="*/ 199869 w 399737"/>
                <a:gd name="connsiteY8" fmla="*/ 773455 h 773455"/>
                <a:gd name="connsiteX9" fmla="*/ 263333 w 399737"/>
                <a:gd name="connsiteY9" fmla="*/ 709992 h 773455"/>
                <a:gd name="connsiteX10" fmla="*/ 263333 w 399737"/>
                <a:gd name="connsiteY10" fmla="*/ 479397 h 773455"/>
                <a:gd name="connsiteX11" fmla="*/ 247926 w 399737"/>
                <a:gd name="connsiteY11" fmla="*/ 463990 h 773455"/>
                <a:gd name="connsiteX12" fmla="*/ 215277 w 399737"/>
                <a:gd name="connsiteY12" fmla="*/ 463990 h 773455"/>
                <a:gd name="connsiteX13" fmla="*/ 215277 w 399737"/>
                <a:gd name="connsiteY13" fmla="*/ 399151 h 773455"/>
                <a:gd name="connsiteX14" fmla="*/ 399737 w 399737"/>
                <a:gd name="connsiteY14" fmla="*/ 199869 h 773455"/>
                <a:gd name="connsiteX15" fmla="*/ 232518 w 399737"/>
                <a:gd name="connsiteY15" fmla="*/ 494804 h 773455"/>
                <a:gd name="connsiteX16" fmla="*/ 232518 w 399737"/>
                <a:gd name="connsiteY16" fmla="*/ 709992 h 773455"/>
                <a:gd name="connsiteX17" fmla="*/ 232517 w 399737"/>
                <a:gd name="connsiteY17" fmla="*/ 709992 h 773455"/>
                <a:gd name="connsiteX18" fmla="*/ 199869 w 399737"/>
                <a:gd name="connsiteY18" fmla="*/ 742641 h 773455"/>
                <a:gd name="connsiteX19" fmla="*/ 167220 w 399737"/>
                <a:gd name="connsiteY19" fmla="*/ 709992 h 773455"/>
                <a:gd name="connsiteX20" fmla="*/ 167220 w 399737"/>
                <a:gd name="connsiteY20" fmla="*/ 494804 h 773455"/>
                <a:gd name="connsiteX21" fmla="*/ 232518 w 399737"/>
                <a:gd name="connsiteY21" fmla="*/ 494804 h 773455"/>
                <a:gd name="connsiteX22" fmla="*/ 199869 w 399737"/>
                <a:gd name="connsiteY22" fmla="*/ 368923 h 773455"/>
                <a:gd name="connsiteX23" fmla="*/ 30814 w 399737"/>
                <a:gd name="connsiteY23" fmla="*/ 199869 h 773455"/>
                <a:gd name="connsiteX24" fmla="*/ 199869 w 399737"/>
                <a:gd name="connsiteY24" fmla="*/ 30814 h 773455"/>
                <a:gd name="connsiteX25" fmla="*/ 368923 w 399737"/>
                <a:gd name="connsiteY25" fmla="*/ 199869 h 773455"/>
                <a:gd name="connsiteX26" fmla="*/ 199869 w 399737"/>
                <a:gd name="connsiteY26" fmla="*/ 368923 h 77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9737" h="773455">
                  <a:moveTo>
                    <a:pt x="399737" y="199869"/>
                  </a:moveTo>
                  <a:cubicBezTo>
                    <a:pt x="399737" y="89660"/>
                    <a:pt x="310075" y="0"/>
                    <a:pt x="199869" y="0"/>
                  </a:cubicBezTo>
                  <a:cubicBezTo>
                    <a:pt x="89662" y="0"/>
                    <a:pt x="0" y="89660"/>
                    <a:pt x="0" y="199869"/>
                  </a:cubicBezTo>
                  <a:cubicBezTo>
                    <a:pt x="0" y="304894"/>
                    <a:pt x="81426" y="391258"/>
                    <a:pt x="184461" y="399151"/>
                  </a:cubicBezTo>
                  <a:lnTo>
                    <a:pt x="184461" y="463990"/>
                  </a:lnTo>
                  <a:lnTo>
                    <a:pt x="151813" y="463990"/>
                  </a:lnTo>
                  <a:cubicBezTo>
                    <a:pt x="143305" y="463990"/>
                    <a:pt x="136406" y="470889"/>
                    <a:pt x="136406" y="479397"/>
                  </a:cubicBezTo>
                  <a:lnTo>
                    <a:pt x="136406" y="709992"/>
                  </a:lnTo>
                  <a:cubicBezTo>
                    <a:pt x="136406" y="744987"/>
                    <a:pt x="164876" y="773455"/>
                    <a:pt x="199869" y="773455"/>
                  </a:cubicBezTo>
                  <a:cubicBezTo>
                    <a:pt x="234861" y="773455"/>
                    <a:pt x="263333" y="744985"/>
                    <a:pt x="263333" y="709992"/>
                  </a:cubicBezTo>
                  <a:lnTo>
                    <a:pt x="263333" y="479397"/>
                  </a:lnTo>
                  <a:cubicBezTo>
                    <a:pt x="263333" y="470889"/>
                    <a:pt x="256434" y="463990"/>
                    <a:pt x="247926" y="463990"/>
                  </a:cubicBezTo>
                  <a:lnTo>
                    <a:pt x="215277" y="463990"/>
                  </a:lnTo>
                  <a:lnTo>
                    <a:pt x="215277" y="399151"/>
                  </a:lnTo>
                  <a:cubicBezTo>
                    <a:pt x="318311" y="391258"/>
                    <a:pt x="399737" y="304892"/>
                    <a:pt x="399737" y="199869"/>
                  </a:cubicBezTo>
                  <a:close/>
                  <a:moveTo>
                    <a:pt x="232518" y="494804"/>
                  </a:moveTo>
                  <a:lnTo>
                    <a:pt x="232518" y="709992"/>
                  </a:lnTo>
                  <a:lnTo>
                    <a:pt x="232517" y="709992"/>
                  </a:lnTo>
                  <a:cubicBezTo>
                    <a:pt x="232517" y="727996"/>
                    <a:pt x="217871" y="742641"/>
                    <a:pt x="199869" y="742641"/>
                  </a:cubicBezTo>
                  <a:cubicBezTo>
                    <a:pt x="181866" y="742641"/>
                    <a:pt x="167220" y="727995"/>
                    <a:pt x="167220" y="709992"/>
                  </a:cubicBezTo>
                  <a:lnTo>
                    <a:pt x="167220" y="494804"/>
                  </a:lnTo>
                  <a:lnTo>
                    <a:pt x="232518" y="494804"/>
                  </a:lnTo>
                  <a:close/>
                  <a:moveTo>
                    <a:pt x="199869" y="368923"/>
                  </a:moveTo>
                  <a:cubicBezTo>
                    <a:pt x="106652" y="368923"/>
                    <a:pt x="30814" y="293087"/>
                    <a:pt x="30814" y="199869"/>
                  </a:cubicBezTo>
                  <a:cubicBezTo>
                    <a:pt x="30814" y="106651"/>
                    <a:pt x="106652" y="30814"/>
                    <a:pt x="199869" y="30814"/>
                  </a:cubicBezTo>
                  <a:cubicBezTo>
                    <a:pt x="293085" y="30814"/>
                    <a:pt x="368923" y="106652"/>
                    <a:pt x="368923" y="199869"/>
                  </a:cubicBezTo>
                  <a:cubicBezTo>
                    <a:pt x="368923" y="293085"/>
                    <a:pt x="293085" y="368923"/>
                    <a:pt x="199869" y="368923"/>
                  </a:cubicBezTo>
                  <a:close/>
                </a:path>
              </a:pathLst>
            </a:custGeom>
            <a:solidFill>
              <a:srgbClr val="9D2B2F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V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9" name="Freeform: Shape 670">
              <a:extLst>
                <a:ext uri="{FF2B5EF4-FFF2-40B4-BE49-F238E27FC236}">
                  <a16:creationId xmlns:a16="http://schemas.microsoft.com/office/drawing/2014/main" id="{317CE033-8037-441B-9543-E372FA646824}"/>
                </a:ext>
              </a:extLst>
            </p:cNvPr>
            <p:cNvSpPr/>
            <p:nvPr/>
          </p:nvSpPr>
          <p:spPr>
            <a:xfrm>
              <a:off x="6267076" y="5480159"/>
              <a:ext cx="104860" cy="98571"/>
            </a:xfrm>
            <a:custGeom>
              <a:avLst/>
              <a:gdLst>
                <a:gd name="connsiteX0" fmla="*/ 95971 w 104860"/>
                <a:gd name="connsiteY0" fmla="*/ 1452 h 98571"/>
                <a:gd name="connsiteX1" fmla="*/ 75491 w 104860"/>
                <a:gd name="connsiteY1" fmla="*/ 8892 h 98571"/>
                <a:gd name="connsiteX2" fmla="*/ 10165 w 104860"/>
                <a:gd name="connsiteY2" fmla="*/ 68673 h 98571"/>
                <a:gd name="connsiteX3" fmla="*/ 925 w 104860"/>
                <a:gd name="connsiteY3" fmla="*/ 88407 h 98571"/>
                <a:gd name="connsiteX4" fmla="*/ 15412 w 104860"/>
                <a:gd name="connsiteY4" fmla="*/ 98572 h 98571"/>
                <a:gd name="connsiteX5" fmla="*/ 20657 w 104860"/>
                <a:gd name="connsiteY5" fmla="*/ 97646 h 98571"/>
                <a:gd name="connsiteX6" fmla="*/ 103409 w 104860"/>
                <a:gd name="connsiteY6" fmla="*/ 21930 h 98571"/>
                <a:gd name="connsiteX7" fmla="*/ 95971 w 104860"/>
                <a:gd name="connsiteY7" fmla="*/ 1452 h 9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860" h="98571">
                  <a:moveTo>
                    <a:pt x="95971" y="1452"/>
                  </a:moveTo>
                  <a:cubicBezTo>
                    <a:pt x="88259" y="-2151"/>
                    <a:pt x="79091" y="1183"/>
                    <a:pt x="75491" y="8892"/>
                  </a:cubicBezTo>
                  <a:cubicBezTo>
                    <a:pt x="62588" y="36519"/>
                    <a:pt x="38779" y="58308"/>
                    <a:pt x="10165" y="68673"/>
                  </a:cubicBezTo>
                  <a:cubicBezTo>
                    <a:pt x="2165" y="71570"/>
                    <a:pt x="-1973" y="80406"/>
                    <a:pt x="925" y="88407"/>
                  </a:cubicBezTo>
                  <a:cubicBezTo>
                    <a:pt x="3194" y="94677"/>
                    <a:pt x="9110" y="98572"/>
                    <a:pt x="15412" y="98572"/>
                  </a:cubicBezTo>
                  <a:cubicBezTo>
                    <a:pt x="17154" y="98572"/>
                    <a:pt x="18924" y="98274"/>
                    <a:pt x="20657" y="97646"/>
                  </a:cubicBezTo>
                  <a:cubicBezTo>
                    <a:pt x="56908" y="84515"/>
                    <a:pt x="87070" y="56917"/>
                    <a:pt x="103409" y="21930"/>
                  </a:cubicBezTo>
                  <a:cubicBezTo>
                    <a:pt x="107011" y="14223"/>
                    <a:pt x="103680" y="5053"/>
                    <a:pt x="95971" y="1452"/>
                  </a:cubicBezTo>
                  <a:close/>
                </a:path>
              </a:pathLst>
            </a:custGeom>
            <a:solidFill>
              <a:srgbClr val="9D2B2F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V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0" name="Freeform: Shape 671">
              <a:extLst>
                <a:ext uri="{FF2B5EF4-FFF2-40B4-BE49-F238E27FC236}">
                  <a16:creationId xmlns:a16="http://schemas.microsoft.com/office/drawing/2014/main" id="{63547B6B-0C5A-49BF-968C-48A48F58BF5A}"/>
                </a:ext>
              </a:extLst>
            </p:cNvPr>
            <p:cNvSpPr/>
            <p:nvPr/>
          </p:nvSpPr>
          <p:spPr>
            <a:xfrm>
              <a:off x="6352927" y="5424878"/>
              <a:ext cx="31229" cy="41290"/>
            </a:xfrm>
            <a:custGeom>
              <a:avLst/>
              <a:gdLst>
                <a:gd name="connsiteX0" fmla="*/ 15822 w 31229"/>
                <a:gd name="connsiteY0" fmla="*/ 0 h 41290"/>
                <a:gd name="connsiteX1" fmla="*/ 415 w 31229"/>
                <a:gd name="connsiteY1" fmla="*/ 15407 h 41290"/>
                <a:gd name="connsiteX2" fmla="*/ 49 w 31229"/>
                <a:gd name="connsiteY2" fmla="*/ 24664 h 41290"/>
                <a:gd name="connsiteX3" fmla="*/ 14191 w 31229"/>
                <a:gd name="connsiteY3" fmla="*/ 41241 h 41290"/>
                <a:gd name="connsiteX4" fmla="*/ 15425 w 31229"/>
                <a:gd name="connsiteY4" fmla="*/ 41291 h 41290"/>
                <a:gd name="connsiteX5" fmla="*/ 30767 w 31229"/>
                <a:gd name="connsiteY5" fmla="*/ 27100 h 41290"/>
                <a:gd name="connsiteX6" fmla="*/ 31229 w 31229"/>
                <a:gd name="connsiteY6" fmla="*/ 15409 h 41290"/>
                <a:gd name="connsiteX7" fmla="*/ 15822 w 31229"/>
                <a:gd name="connsiteY7" fmla="*/ 0 h 4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29" h="41290">
                  <a:moveTo>
                    <a:pt x="15822" y="0"/>
                  </a:moveTo>
                  <a:cubicBezTo>
                    <a:pt x="7314" y="0"/>
                    <a:pt x="415" y="6899"/>
                    <a:pt x="415" y="15407"/>
                  </a:cubicBezTo>
                  <a:cubicBezTo>
                    <a:pt x="415" y="18489"/>
                    <a:pt x="291" y="21602"/>
                    <a:pt x="49" y="24664"/>
                  </a:cubicBezTo>
                  <a:cubicBezTo>
                    <a:pt x="-626" y="33148"/>
                    <a:pt x="5707" y="40570"/>
                    <a:pt x="14191" y="41241"/>
                  </a:cubicBezTo>
                  <a:cubicBezTo>
                    <a:pt x="14604" y="41273"/>
                    <a:pt x="15017" y="41291"/>
                    <a:pt x="15425" y="41291"/>
                  </a:cubicBezTo>
                  <a:cubicBezTo>
                    <a:pt x="23383" y="41291"/>
                    <a:pt x="30128" y="35168"/>
                    <a:pt x="30767" y="27100"/>
                  </a:cubicBezTo>
                  <a:cubicBezTo>
                    <a:pt x="31074" y="23232"/>
                    <a:pt x="31229" y="19299"/>
                    <a:pt x="31229" y="15409"/>
                  </a:cubicBezTo>
                  <a:cubicBezTo>
                    <a:pt x="31231" y="6899"/>
                    <a:pt x="24330" y="0"/>
                    <a:pt x="15822" y="0"/>
                  </a:cubicBezTo>
                  <a:close/>
                </a:path>
              </a:pathLst>
            </a:custGeom>
            <a:solidFill>
              <a:srgbClr val="9D2B2F"/>
            </a:solidFill>
            <a:ln w="15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V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40" name="Group 677">
            <a:extLst>
              <a:ext uri="{FF2B5EF4-FFF2-40B4-BE49-F238E27FC236}">
                <a16:creationId xmlns:a16="http://schemas.microsoft.com/office/drawing/2014/main" id="{C3C13CFD-44F1-4CCE-BCF4-62AEBEF273C9}"/>
              </a:ext>
            </a:extLst>
          </p:cNvPr>
          <p:cNvGrpSpPr/>
          <p:nvPr/>
        </p:nvGrpSpPr>
        <p:grpSpPr>
          <a:xfrm>
            <a:off x="361269" y="1342131"/>
            <a:ext cx="4644201" cy="2822112"/>
            <a:chOff x="0" y="1023571"/>
            <a:chExt cx="4815440" cy="2936842"/>
          </a:xfrm>
        </p:grpSpPr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E1C5833C-96BB-4997-8BFE-1AC213D7E639}"/>
                </a:ext>
              </a:extLst>
            </p:cNvPr>
            <p:cNvSpPr/>
            <p:nvPr/>
          </p:nvSpPr>
          <p:spPr>
            <a:xfrm>
              <a:off x="0" y="1023571"/>
              <a:ext cx="4815440" cy="2936842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ffectLst>
              <a:outerShdw blurRad="254000" dist="127000" dir="2700000" algn="tl" rotWithShape="0">
                <a:schemeClr val="tx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grpSp>
          <p:nvGrpSpPr>
            <p:cNvPr id="42" name="Group 116">
              <a:extLst>
                <a:ext uri="{FF2B5EF4-FFF2-40B4-BE49-F238E27FC236}">
                  <a16:creationId xmlns:a16="http://schemas.microsoft.com/office/drawing/2014/main" id="{EA68E7ED-4E60-4E64-8DB8-143C616F2E2C}"/>
                </a:ext>
              </a:extLst>
            </p:cNvPr>
            <p:cNvGrpSpPr/>
            <p:nvPr/>
          </p:nvGrpSpPr>
          <p:grpSpPr>
            <a:xfrm>
              <a:off x="1726921" y="1318519"/>
              <a:ext cx="3008899" cy="2538345"/>
              <a:chOff x="1338276" y="1446349"/>
              <a:chExt cx="2707629" cy="2284190"/>
            </a:xfrm>
          </p:grpSpPr>
          <p:grpSp>
            <p:nvGrpSpPr>
              <p:cNvPr id="52" name="Switzerland">
                <a:extLst>
                  <a:ext uri="{FF2B5EF4-FFF2-40B4-BE49-F238E27FC236}">
                    <a16:creationId xmlns:a16="http://schemas.microsoft.com/office/drawing/2014/main" id="{E75F9217-63E9-4158-BACE-9211CDD44C3E}"/>
                  </a:ext>
                </a:extLst>
              </p:cNvPr>
              <p:cNvGrpSpPr/>
              <p:nvPr/>
            </p:nvGrpSpPr>
            <p:grpSpPr>
              <a:xfrm>
                <a:off x="1338276" y="2340001"/>
                <a:ext cx="2159666" cy="1390538"/>
                <a:chOff x="1290638" y="4078288"/>
                <a:chExt cx="10444162" cy="6724650"/>
              </a:xfrm>
              <a:solidFill>
                <a:srgbClr val="002F6C"/>
              </a:solidFill>
            </p:grpSpPr>
            <p:sp>
              <p:nvSpPr>
                <p:cNvPr id="61" name="Freeform 119">
                  <a:extLst>
                    <a:ext uri="{FF2B5EF4-FFF2-40B4-BE49-F238E27FC236}">
                      <a16:creationId xmlns:a16="http://schemas.microsoft.com/office/drawing/2014/main" id="{2799E5E6-ACE8-48D6-A256-29FBAFC6EC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80225" y="6072188"/>
                  <a:ext cx="1422400" cy="1165225"/>
                </a:xfrm>
                <a:custGeom>
                  <a:avLst/>
                  <a:gdLst>
                    <a:gd name="T0" fmla="*/ 330 w 2668"/>
                    <a:gd name="T1" fmla="*/ 1480 h 2182"/>
                    <a:gd name="T2" fmla="*/ 492 w 2668"/>
                    <a:gd name="T3" fmla="*/ 1576 h 2182"/>
                    <a:gd name="T4" fmla="*/ 755 w 2668"/>
                    <a:gd name="T5" fmla="*/ 1486 h 2182"/>
                    <a:gd name="T6" fmla="*/ 797 w 2668"/>
                    <a:gd name="T7" fmla="*/ 1474 h 2182"/>
                    <a:gd name="T8" fmla="*/ 929 w 2668"/>
                    <a:gd name="T9" fmla="*/ 1720 h 2182"/>
                    <a:gd name="T10" fmla="*/ 1205 w 2668"/>
                    <a:gd name="T11" fmla="*/ 1774 h 2182"/>
                    <a:gd name="T12" fmla="*/ 1354 w 2668"/>
                    <a:gd name="T13" fmla="*/ 1924 h 2182"/>
                    <a:gd name="T14" fmla="*/ 1660 w 2668"/>
                    <a:gd name="T15" fmla="*/ 1786 h 2182"/>
                    <a:gd name="T16" fmla="*/ 1828 w 2668"/>
                    <a:gd name="T17" fmla="*/ 1804 h 2182"/>
                    <a:gd name="T18" fmla="*/ 1984 w 2668"/>
                    <a:gd name="T19" fmla="*/ 1972 h 2182"/>
                    <a:gd name="T20" fmla="*/ 1996 w 2668"/>
                    <a:gd name="T21" fmla="*/ 2127 h 2182"/>
                    <a:gd name="T22" fmla="*/ 2355 w 2668"/>
                    <a:gd name="T23" fmla="*/ 1942 h 2182"/>
                    <a:gd name="T24" fmla="*/ 2439 w 2668"/>
                    <a:gd name="T25" fmla="*/ 1900 h 2182"/>
                    <a:gd name="T26" fmla="*/ 2463 w 2668"/>
                    <a:gd name="T27" fmla="*/ 1804 h 2182"/>
                    <a:gd name="T28" fmla="*/ 2403 w 2668"/>
                    <a:gd name="T29" fmla="*/ 1612 h 2182"/>
                    <a:gd name="T30" fmla="*/ 2391 w 2668"/>
                    <a:gd name="T31" fmla="*/ 1510 h 2182"/>
                    <a:gd name="T32" fmla="*/ 2271 w 2668"/>
                    <a:gd name="T33" fmla="*/ 1379 h 2182"/>
                    <a:gd name="T34" fmla="*/ 2199 w 2668"/>
                    <a:gd name="T35" fmla="*/ 1265 h 2182"/>
                    <a:gd name="T36" fmla="*/ 2391 w 2668"/>
                    <a:gd name="T37" fmla="*/ 1145 h 2182"/>
                    <a:gd name="T38" fmla="*/ 2481 w 2668"/>
                    <a:gd name="T39" fmla="*/ 953 h 2182"/>
                    <a:gd name="T40" fmla="*/ 2457 w 2668"/>
                    <a:gd name="T41" fmla="*/ 833 h 2182"/>
                    <a:gd name="T42" fmla="*/ 2523 w 2668"/>
                    <a:gd name="T43" fmla="*/ 695 h 2182"/>
                    <a:gd name="T44" fmla="*/ 2523 w 2668"/>
                    <a:gd name="T45" fmla="*/ 533 h 2182"/>
                    <a:gd name="T46" fmla="*/ 2667 w 2668"/>
                    <a:gd name="T47" fmla="*/ 330 h 2182"/>
                    <a:gd name="T48" fmla="*/ 2625 w 2668"/>
                    <a:gd name="T49" fmla="*/ 282 h 2182"/>
                    <a:gd name="T50" fmla="*/ 2535 w 2668"/>
                    <a:gd name="T51" fmla="*/ 84 h 2182"/>
                    <a:gd name="T52" fmla="*/ 1804 w 2668"/>
                    <a:gd name="T53" fmla="*/ 0 h 2182"/>
                    <a:gd name="T54" fmla="*/ 1480 w 2668"/>
                    <a:gd name="T55" fmla="*/ 102 h 2182"/>
                    <a:gd name="T56" fmla="*/ 1330 w 2668"/>
                    <a:gd name="T57" fmla="*/ 390 h 2182"/>
                    <a:gd name="T58" fmla="*/ 1342 w 2668"/>
                    <a:gd name="T59" fmla="*/ 420 h 2182"/>
                    <a:gd name="T60" fmla="*/ 1330 w 2668"/>
                    <a:gd name="T61" fmla="*/ 480 h 2182"/>
                    <a:gd name="T62" fmla="*/ 1241 w 2668"/>
                    <a:gd name="T63" fmla="*/ 647 h 2182"/>
                    <a:gd name="T64" fmla="*/ 1013 w 2668"/>
                    <a:gd name="T65" fmla="*/ 809 h 2182"/>
                    <a:gd name="T66" fmla="*/ 761 w 2668"/>
                    <a:gd name="T67" fmla="*/ 905 h 2182"/>
                    <a:gd name="T68" fmla="*/ 587 w 2668"/>
                    <a:gd name="T69" fmla="*/ 851 h 2182"/>
                    <a:gd name="T70" fmla="*/ 455 w 2668"/>
                    <a:gd name="T71" fmla="*/ 785 h 2182"/>
                    <a:gd name="T72" fmla="*/ 378 w 2668"/>
                    <a:gd name="T73" fmla="*/ 707 h 2182"/>
                    <a:gd name="T74" fmla="*/ 300 w 2668"/>
                    <a:gd name="T75" fmla="*/ 701 h 2182"/>
                    <a:gd name="T76" fmla="*/ 120 w 2668"/>
                    <a:gd name="T77" fmla="*/ 809 h 2182"/>
                    <a:gd name="T78" fmla="*/ 6 w 2668"/>
                    <a:gd name="T79" fmla="*/ 977 h 2182"/>
                    <a:gd name="T80" fmla="*/ 138 w 2668"/>
                    <a:gd name="T81" fmla="*/ 1025 h 2182"/>
                    <a:gd name="T82" fmla="*/ 444 w 2668"/>
                    <a:gd name="T83" fmla="*/ 1223 h 2182"/>
                    <a:gd name="T84" fmla="*/ 521 w 2668"/>
                    <a:gd name="T85" fmla="*/ 1390 h 2182"/>
                    <a:gd name="T86" fmla="*/ 330 w 2668"/>
                    <a:gd name="T87" fmla="*/ 1480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68" h="2182">
                      <a:moveTo>
                        <a:pt x="330" y="1480"/>
                      </a:moveTo>
                      <a:lnTo>
                        <a:pt x="330" y="1480"/>
                      </a:lnTo>
                      <a:cubicBezTo>
                        <a:pt x="336" y="1522"/>
                        <a:pt x="336" y="1522"/>
                        <a:pt x="336" y="1522"/>
                      </a:cubicBezTo>
                      <a:cubicBezTo>
                        <a:pt x="492" y="1576"/>
                        <a:pt x="492" y="1576"/>
                        <a:pt x="492" y="1576"/>
                      </a:cubicBezTo>
                      <a:cubicBezTo>
                        <a:pt x="683" y="1546"/>
                        <a:pt x="683" y="1546"/>
                        <a:pt x="683" y="1546"/>
                      </a:cubicBezTo>
                      <a:cubicBezTo>
                        <a:pt x="707" y="1534"/>
                        <a:pt x="719" y="1498"/>
                        <a:pt x="755" y="1486"/>
                      </a:cubicBezTo>
                      <a:cubicBezTo>
                        <a:pt x="767" y="1480"/>
                        <a:pt x="779" y="1480"/>
                        <a:pt x="797" y="1474"/>
                      </a:cubicBezTo>
                      <a:lnTo>
                        <a:pt x="797" y="1474"/>
                      </a:lnTo>
                      <a:cubicBezTo>
                        <a:pt x="881" y="1444"/>
                        <a:pt x="923" y="1486"/>
                        <a:pt x="941" y="1570"/>
                      </a:cubicBezTo>
                      <a:cubicBezTo>
                        <a:pt x="953" y="1612"/>
                        <a:pt x="917" y="1678"/>
                        <a:pt x="929" y="1720"/>
                      </a:cubicBezTo>
                      <a:cubicBezTo>
                        <a:pt x="935" y="1726"/>
                        <a:pt x="1067" y="1738"/>
                        <a:pt x="1091" y="1750"/>
                      </a:cubicBezTo>
                      <a:cubicBezTo>
                        <a:pt x="1127" y="1762"/>
                        <a:pt x="1163" y="1780"/>
                        <a:pt x="1205" y="1774"/>
                      </a:cubicBezTo>
                      <a:cubicBezTo>
                        <a:pt x="1276" y="1762"/>
                        <a:pt x="1312" y="1732"/>
                        <a:pt x="1354" y="1798"/>
                      </a:cubicBezTo>
                      <a:cubicBezTo>
                        <a:pt x="1384" y="1840"/>
                        <a:pt x="1330" y="1876"/>
                        <a:pt x="1354" y="1924"/>
                      </a:cubicBezTo>
                      <a:cubicBezTo>
                        <a:pt x="1402" y="1936"/>
                        <a:pt x="1426" y="1978"/>
                        <a:pt x="1456" y="1912"/>
                      </a:cubicBezTo>
                      <a:cubicBezTo>
                        <a:pt x="1474" y="1882"/>
                        <a:pt x="1636" y="1786"/>
                        <a:pt x="1660" y="1786"/>
                      </a:cubicBezTo>
                      <a:cubicBezTo>
                        <a:pt x="1690" y="1798"/>
                        <a:pt x="1696" y="1882"/>
                        <a:pt x="1756" y="1858"/>
                      </a:cubicBezTo>
                      <a:cubicBezTo>
                        <a:pt x="1774" y="1852"/>
                        <a:pt x="1804" y="1786"/>
                        <a:pt x="1828" y="1804"/>
                      </a:cubicBezTo>
                      <a:cubicBezTo>
                        <a:pt x="1882" y="1852"/>
                        <a:pt x="1912" y="1810"/>
                        <a:pt x="1912" y="1900"/>
                      </a:cubicBezTo>
                      <a:cubicBezTo>
                        <a:pt x="1912" y="1960"/>
                        <a:pt x="1912" y="2044"/>
                        <a:pt x="1984" y="1972"/>
                      </a:cubicBezTo>
                      <a:lnTo>
                        <a:pt x="1984" y="1972"/>
                      </a:lnTo>
                      <a:cubicBezTo>
                        <a:pt x="2014" y="2014"/>
                        <a:pt x="1984" y="2085"/>
                        <a:pt x="1996" y="2127"/>
                      </a:cubicBezTo>
                      <a:cubicBezTo>
                        <a:pt x="2014" y="2181"/>
                        <a:pt x="2133" y="2062"/>
                        <a:pt x="2157" y="2050"/>
                      </a:cubicBezTo>
                      <a:cubicBezTo>
                        <a:pt x="2355" y="1942"/>
                        <a:pt x="2355" y="1942"/>
                        <a:pt x="2355" y="1942"/>
                      </a:cubicBezTo>
                      <a:lnTo>
                        <a:pt x="2355" y="1942"/>
                      </a:lnTo>
                      <a:cubicBezTo>
                        <a:pt x="2385" y="1930"/>
                        <a:pt x="2415" y="1918"/>
                        <a:pt x="2439" y="1900"/>
                      </a:cubicBezTo>
                      <a:cubicBezTo>
                        <a:pt x="2451" y="1894"/>
                        <a:pt x="2499" y="1888"/>
                        <a:pt x="2487" y="1870"/>
                      </a:cubicBezTo>
                      <a:cubicBezTo>
                        <a:pt x="2475" y="1846"/>
                        <a:pt x="2463" y="1834"/>
                        <a:pt x="2463" y="1804"/>
                      </a:cubicBezTo>
                      <a:cubicBezTo>
                        <a:pt x="2475" y="1780"/>
                        <a:pt x="2511" y="1696"/>
                        <a:pt x="2499" y="1672"/>
                      </a:cubicBezTo>
                      <a:cubicBezTo>
                        <a:pt x="2487" y="1636"/>
                        <a:pt x="2421" y="1648"/>
                        <a:pt x="2403" y="1612"/>
                      </a:cubicBezTo>
                      <a:cubicBezTo>
                        <a:pt x="2397" y="1594"/>
                        <a:pt x="2367" y="1558"/>
                        <a:pt x="2367" y="1540"/>
                      </a:cubicBezTo>
                      <a:cubicBezTo>
                        <a:pt x="2367" y="1522"/>
                        <a:pt x="2391" y="1522"/>
                        <a:pt x="2391" y="1510"/>
                      </a:cubicBezTo>
                      <a:cubicBezTo>
                        <a:pt x="2391" y="1492"/>
                        <a:pt x="2379" y="1486"/>
                        <a:pt x="2367" y="1480"/>
                      </a:cubicBezTo>
                      <a:cubicBezTo>
                        <a:pt x="2331" y="1462"/>
                        <a:pt x="2289" y="1408"/>
                        <a:pt x="2271" y="1379"/>
                      </a:cubicBezTo>
                      <a:cubicBezTo>
                        <a:pt x="2259" y="1355"/>
                        <a:pt x="2271" y="1324"/>
                        <a:pt x="2247" y="1307"/>
                      </a:cubicBezTo>
                      <a:cubicBezTo>
                        <a:pt x="2229" y="1295"/>
                        <a:pt x="2175" y="1283"/>
                        <a:pt x="2199" y="1265"/>
                      </a:cubicBezTo>
                      <a:cubicBezTo>
                        <a:pt x="2235" y="1229"/>
                        <a:pt x="2217" y="1223"/>
                        <a:pt x="2241" y="1187"/>
                      </a:cubicBezTo>
                      <a:cubicBezTo>
                        <a:pt x="2289" y="1163"/>
                        <a:pt x="2343" y="1181"/>
                        <a:pt x="2391" y="1145"/>
                      </a:cubicBezTo>
                      <a:cubicBezTo>
                        <a:pt x="2445" y="1103"/>
                        <a:pt x="2421" y="1079"/>
                        <a:pt x="2439" y="1025"/>
                      </a:cubicBezTo>
                      <a:cubicBezTo>
                        <a:pt x="2451" y="1001"/>
                        <a:pt x="2469" y="977"/>
                        <a:pt x="2481" y="953"/>
                      </a:cubicBezTo>
                      <a:cubicBezTo>
                        <a:pt x="2505" y="917"/>
                        <a:pt x="2511" y="917"/>
                        <a:pt x="2547" y="893"/>
                      </a:cubicBezTo>
                      <a:cubicBezTo>
                        <a:pt x="2589" y="863"/>
                        <a:pt x="2457" y="869"/>
                        <a:pt x="2457" y="833"/>
                      </a:cubicBezTo>
                      <a:cubicBezTo>
                        <a:pt x="2457" y="809"/>
                        <a:pt x="2481" y="785"/>
                        <a:pt x="2493" y="773"/>
                      </a:cubicBezTo>
                      <a:cubicBezTo>
                        <a:pt x="2517" y="749"/>
                        <a:pt x="2523" y="731"/>
                        <a:pt x="2523" y="695"/>
                      </a:cubicBezTo>
                      <a:cubicBezTo>
                        <a:pt x="2523" y="647"/>
                        <a:pt x="2481" y="671"/>
                        <a:pt x="2505" y="611"/>
                      </a:cubicBezTo>
                      <a:cubicBezTo>
                        <a:pt x="2511" y="588"/>
                        <a:pt x="2511" y="557"/>
                        <a:pt x="2523" y="533"/>
                      </a:cubicBezTo>
                      <a:cubicBezTo>
                        <a:pt x="2535" y="516"/>
                        <a:pt x="2559" y="504"/>
                        <a:pt x="2565" y="480"/>
                      </a:cubicBezTo>
                      <a:cubicBezTo>
                        <a:pt x="2595" y="426"/>
                        <a:pt x="2625" y="378"/>
                        <a:pt x="2667" y="330"/>
                      </a:cubicBezTo>
                      <a:lnTo>
                        <a:pt x="2667" y="330"/>
                      </a:lnTo>
                      <a:cubicBezTo>
                        <a:pt x="2625" y="282"/>
                        <a:pt x="2625" y="282"/>
                        <a:pt x="2625" y="282"/>
                      </a:cubicBezTo>
                      <a:cubicBezTo>
                        <a:pt x="2493" y="270"/>
                        <a:pt x="2493" y="270"/>
                        <a:pt x="2493" y="270"/>
                      </a:cubicBezTo>
                      <a:cubicBezTo>
                        <a:pt x="2469" y="180"/>
                        <a:pt x="2487" y="156"/>
                        <a:pt x="2535" y="84"/>
                      </a:cubicBezTo>
                      <a:cubicBezTo>
                        <a:pt x="2577" y="24"/>
                        <a:pt x="2397" y="42"/>
                        <a:pt x="2373" y="42"/>
                      </a:cubicBezTo>
                      <a:cubicBezTo>
                        <a:pt x="2193" y="42"/>
                        <a:pt x="1924" y="198"/>
                        <a:pt x="1804" y="0"/>
                      </a:cubicBezTo>
                      <a:lnTo>
                        <a:pt x="1804" y="0"/>
                      </a:lnTo>
                      <a:cubicBezTo>
                        <a:pt x="1696" y="30"/>
                        <a:pt x="1588" y="54"/>
                        <a:pt x="1480" y="102"/>
                      </a:cubicBezTo>
                      <a:cubicBezTo>
                        <a:pt x="1420" y="132"/>
                        <a:pt x="1276" y="180"/>
                        <a:pt x="1276" y="264"/>
                      </a:cubicBezTo>
                      <a:cubicBezTo>
                        <a:pt x="1276" y="306"/>
                        <a:pt x="1312" y="354"/>
                        <a:pt x="1330" y="390"/>
                      </a:cubicBezTo>
                      <a:lnTo>
                        <a:pt x="1330" y="390"/>
                      </a:lnTo>
                      <a:cubicBezTo>
                        <a:pt x="1342" y="420"/>
                        <a:pt x="1342" y="420"/>
                        <a:pt x="1342" y="420"/>
                      </a:cubicBezTo>
                      <a:cubicBezTo>
                        <a:pt x="1342" y="432"/>
                        <a:pt x="1348" y="462"/>
                        <a:pt x="1342" y="468"/>
                      </a:cubicBezTo>
                      <a:cubicBezTo>
                        <a:pt x="1342" y="474"/>
                        <a:pt x="1336" y="474"/>
                        <a:pt x="1330" y="480"/>
                      </a:cubicBezTo>
                      <a:cubicBezTo>
                        <a:pt x="1324" y="480"/>
                        <a:pt x="1318" y="486"/>
                        <a:pt x="1307" y="498"/>
                      </a:cubicBezTo>
                      <a:cubicBezTo>
                        <a:pt x="1259" y="564"/>
                        <a:pt x="1312" y="593"/>
                        <a:pt x="1241" y="647"/>
                      </a:cubicBezTo>
                      <a:cubicBezTo>
                        <a:pt x="1187" y="683"/>
                        <a:pt x="1163" y="761"/>
                        <a:pt x="1121" y="809"/>
                      </a:cubicBezTo>
                      <a:cubicBezTo>
                        <a:pt x="1073" y="851"/>
                        <a:pt x="1055" y="821"/>
                        <a:pt x="1013" y="809"/>
                      </a:cubicBezTo>
                      <a:cubicBezTo>
                        <a:pt x="977" y="803"/>
                        <a:pt x="965" y="815"/>
                        <a:pt x="935" y="833"/>
                      </a:cubicBezTo>
                      <a:cubicBezTo>
                        <a:pt x="887" y="857"/>
                        <a:pt x="821" y="929"/>
                        <a:pt x="761" y="905"/>
                      </a:cubicBezTo>
                      <a:cubicBezTo>
                        <a:pt x="755" y="881"/>
                        <a:pt x="761" y="833"/>
                        <a:pt x="749" y="815"/>
                      </a:cubicBezTo>
                      <a:cubicBezTo>
                        <a:pt x="695" y="815"/>
                        <a:pt x="635" y="839"/>
                        <a:pt x="587" y="851"/>
                      </a:cubicBezTo>
                      <a:cubicBezTo>
                        <a:pt x="455" y="785"/>
                        <a:pt x="455" y="785"/>
                        <a:pt x="455" y="785"/>
                      </a:cubicBezTo>
                      <a:lnTo>
                        <a:pt x="455" y="785"/>
                      </a:lnTo>
                      <a:cubicBezTo>
                        <a:pt x="384" y="713"/>
                        <a:pt x="384" y="713"/>
                        <a:pt x="384" y="713"/>
                      </a:cubicBezTo>
                      <a:cubicBezTo>
                        <a:pt x="384" y="713"/>
                        <a:pt x="384" y="707"/>
                        <a:pt x="378" y="707"/>
                      </a:cubicBezTo>
                      <a:cubicBezTo>
                        <a:pt x="300" y="701"/>
                        <a:pt x="300" y="701"/>
                        <a:pt x="300" y="701"/>
                      </a:cubicBezTo>
                      <a:lnTo>
                        <a:pt x="300" y="701"/>
                      </a:lnTo>
                      <a:cubicBezTo>
                        <a:pt x="258" y="725"/>
                        <a:pt x="258" y="725"/>
                        <a:pt x="258" y="725"/>
                      </a:cubicBezTo>
                      <a:cubicBezTo>
                        <a:pt x="120" y="809"/>
                        <a:pt x="120" y="809"/>
                        <a:pt x="120" y="809"/>
                      </a:cubicBezTo>
                      <a:cubicBezTo>
                        <a:pt x="90" y="827"/>
                        <a:pt x="84" y="905"/>
                        <a:pt x="66" y="935"/>
                      </a:cubicBezTo>
                      <a:cubicBezTo>
                        <a:pt x="54" y="959"/>
                        <a:pt x="18" y="947"/>
                        <a:pt x="6" y="977"/>
                      </a:cubicBezTo>
                      <a:cubicBezTo>
                        <a:pt x="0" y="995"/>
                        <a:pt x="0" y="1007"/>
                        <a:pt x="12" y="1025"/>
                      </a:cubicBezTo>
                      <a:cubicBezTo>
                        <a:pt x="42" y="1055"/>
                        <a:pt x="102" y="1031"/>
                        <a:pt x="138" y="1025"/>
                      </a:cubicBezTo>
                      <a:cubicBezTo>
                        <a:pt x="210" y="1013"/>
                        <a:pt x="228" y="1013"/>
                        <a:pt x="282" y="1061"/>
                      </a:cubicBezTo>
                      <a:cubicBezTo>
                        <a:pt x="348" y="1109"/>
                        <a:pt x="390" y="1169"/>
                        <a:pt x="444" y="1223"/>
                      </a:cubicBezTo>
                      <a:cubicBezTo>
                        <a:pt x="473" y="1259"/>
                        <a:pt x="551" y="1259"/>
                        <a:pt x="551" y="1313"/>
                      </a:cubicBezTo>
                      <a:cubicBezTo>
                        <a:pt x="551" y="1331"/>
                        <a:pt x="533" y="1372"/>
                        <a:pt x="521" y="1390"/>
                      </a:cubicBezTo>
                      <a:cubicBezTo>
                        <a:pt x="492" y="1426"/>
                        <a:pt x="450" y="1438"/>
                        <a:pt x="402" y="1450"/>
                      </a:cubicBezTo>
                      <a:cubicBezTo>
                        <a:pt x="378" y="1462"/>
                        <a:pt x="354" y="1486"/>
                        <a:pt x="330" y="148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20315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2" name="Freeform 120">
                  <a:extLst>
                    <a:ext uri="{FF2B5EF4-FFF2-40B4-BE49-F238E27FC236}">
                      <a16:creationId xmlns:a16="http://schemas.microsoft.com/office/drawing/2014/main" id="{112C49F0-85B2-4007-8EF4-B12DCCE9A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00863" y="6842125"/>
                  <a:ext cx="1304925" cy="1584325"/>
                </a:xfrm>
                <a:custGeom>
                  <a:avLst/>
                  <a:gdLst>
                    <a:gd name="T0" fmla="*/ 402888 w 2446"/>
                    <a:gd name="T1" fmla="*/ 16002 h 2972"/>
                    <a:gd name="T2" fmla="*/ 473327 w 2446"/>
                    <a:gd name="T3" fmla="*/ 147214 h 2972"/>
                    <a:gd name="T4" fmla="*/ 620607 w 2446"/>
                    <a:gd name="T5" fmla="*/ 176017 h 2972"/>
                    <a:gd name="T6" fmla="*/ 700118 w 2446"/>
                    <a:gd name="T7" fmla="*/ 256024 h 2972"/>
                    <a:gd name="T8" fmla="*/ 863407 w 2446"/>
                    <a:gd name="T9" fmla="*/ 182417 h 2972"/>
                    <a:gd name="T10" fmla="*/ 953057 w 2446"/>
                    <a:gd name="T11" fmla="*/ 192018 h 2972"/>
                    <a:gd name="T12" fmla="*/ 1036302 w 2446"/>
                    <a:gd name="T13" fmla="*/ 281627 h 2972"/>
                    <a:gd name="T14" fmla="*/ 1042706 w 2446"/>
                    <a:gd name="T15" fmla="*/ 364301 h 2972"/>
                    <a:gd name="T16" fmla="*/ 1234278 w 2446"/>
                    <a:gd name="T17" fmla="*/ 265625 h 2972"/>
                    <a:gd name="T18" fmla="*/ 1272699 w 2446"/>
                    <a:gd name="T19" fmla="*/ 307229 h 2972"/>
                    <a:gd name="T20" fmla="*/ 1269497 w 2446"/>
                    <a:gd name="T21" fmla="*/ 418707 h 2972"/>
                    <a:gd name="T22" fmla="*/ 1170243 w 2446"/>
                    <a:gd name="T23" fmla="*/ 479512 h 2972"/>
                    <a:gd name="T24" fmla="*/ 1119014 w 2446"/>
                    <a:gd name="T25" fmla="*/ 556320 h 2972"/>
                    <a:gd name="T26" fmla="*/ 1109943 w 2446"/>
                    <a:gd name="T27" fmla="*/ 613392 h 2972"/>
                    <a:gd name="T28" fmla="*/ 1052311 w 2446"/>
                    <a:gd name="T29" fmla="*/ 661396 h 2972"/>
                    <a:gd name="T30" fmla="*/ 1017092 w 2446"/>
                    <a:gd name="T31" fmla="*/ 686999 h 2972"/>
                    <a:gd name="T32" fmla="*/ 1004285 w 2446"/>
                    <a:gd name="T33" fmla="*/ 763273 h 2972"/>
                    <a:gd name="T34" fmla="*/ 962662 w 2446"/>
                    <a:gd name="T35" fmla="*/ 865683 h 2972"/>
                    <a:gd name="T36" fmla="*/ 857004 w 2446"/>
                    <a:gd name="T37" fmla="*/ 852881 h 2972"/>
                    <a:gd name="T38" fmla="*/ 808978 w 2446"/>
                    <a:gd name="T39" fmla="*/ 942490 h 2972"/>
                    <a:gd name="T40" fmla="*/ 703320 w 2446"/>
                    <a:gd name="T41" fmla="*/ 996895 h 2972"/>
                    <a:gd name="T42" fmla="*/ 636616 w 2446"/>
                    <a:gd name="T43" fmla="*/ 1032099 h 2972"/>
                    <a:gd name="T44" fmla="*/ 627011 w 2446"/>
                    <a:gd name="T45" fmla="*/ 1147310 h 2972"/>
                    <a:gd name="T46" fmla="*/ 588590 w 2446"/>
                    <a:gd name="T47" fmla="*/ 1207582 h 2972"/>
                    <a:gd name="T48" fmla="*/ 636616 w 2446"/>
                    <a:gd name="T49" fmla="*/ 1268388 h 2972"/>
                    <a:gd name="T50" fmla="*/ 652625 w 2446"/>
                    <a:gd name="T51" fmla="*/ 1361197 h 2972"/>
                    <a:gd name="T52" fmla="*/ 655293 w 2446"/>
                    <a:gd name="T53" fmla="*/ 1409201 h 2972"/>
                    <a:gd name="T54" fmla="*/ 591792 w 2446"/>
                    <a:gd name="T55" fmla="*/ 1457206 h 2972"/>
                    <a:gd name="T56" fmla="*/ 530958 w 2446"/>
                    <a:gd name="T57" fmla="*/ 1438004 h 2972"/>
                    <a:gd name="T58" fmla="*/ 444511 w 2446"/>
                    <a:gd name="T59" fmla="*/ 1425203 h 2972"/>
                    <a:gd name="T60" fmla="*/ 348458 w 2446"/>
                    <a:gd name="T61" fmla="*/ 1383599 h 2972"/>
                    <a:gd name="T62" fmla="*/ 227325 w 2446"/>
                    <a:gd name="T63" fmla="*/ 1556415 h 2972"/>
                    <a:gd name="T64" fmla="*/ 179298 w 2446"/>
                    <a:gd name="T65" fmla="*/ 1584685 h 2972"/>
                    <a:gd name="T66" fmla="*/ 99254 w 2446"/>
                    <a:gd name="T67" fmla="*/ 1540414 h 2972"/>
                    <a:gd name="T68" fmla="*/ 22412 w 2446"/>
                    <a:gd name="T69" fmla="*/ 1370798 h 2972"/>
                    <a:gd name="T70" fmla="*/ 54430 w 2446"/>
                    <a:gd name="T71" fmla="*/ 1274788 h 2972"/>
                    <a:gd name="T72" fmla="*/ 48026 w 2446"/>
                    <a:gd name="T73" fmla="*/ 1210782 h 2972"/>
                    <a:gd name="T74" fmla="*/ 41623 w 2446"/>
                    <a:gd name="T75" fmla="*/ 1160111 h 2972"/>
                    <a:gd name="T76" fmla="*/ 28816 w 2446"/>
                    <a:gd name="T77" fmla="*/ 1149976 h 2972"/>
                    <a:gd name="T78" fmla="*/ 3202 w 2446"/>
                    <a:gd name="T79" fmla="*/ 1073703 h 2972"/>
                    <a:gd name="T80" fmla="*/ 32018 w 2446"/>
                    <a:gd name="T81" fmla="*/ 1032099 h 2972"/>
                    <a:gd name="T82" fmla="*/ 128070 w 2446"/>
                    <a:gd name="T83" fmla="*/ 1038499 h 2972"/>
                    <a:gd name="T84" fmla="*/ 128070 w 2446"/>
                    <a:gd name="T85" fmla="*/ 961692 h 2972"/>
                    <a:gd name="T86" fmla="*/ 118465 w 2446"/>
                    <a:gd name="T87" fmla="*/ 926488 h 2972"/>
                    <a:gd name="T88" fmla="*/ 105658 w 2446"/>
                    <a:gd name="T89" fmla="*/ 833680 h 2972"/>
                    <a:gd name="T90" fmla="*/ 115263 w 2446"/>
                    <a:gd name="T91" fmla="*/ 795276 h 2972"/>
                    <a:gd name="T92" fmla="*/ 121667 w 2446"/>
                    <a:gd name="T93" fmla="*/ 779274 h 2972"/>
                    <a:gd name="T94" fmla="*/ 217720 w 2446"/>
                    <a:gd name="T95" fmla="*/ 747805 h 2972"/>
                    <a:gd name="T96" fmla="*/ 192105 w 2446"/>
                    <a:gd name="T97" fmla="*/ 677398 h 2972"/>
                    <a:gd name="T98" fmla="*/ 195307 w 2446"/>
                    <a:gd name="T99" fmla="*/ 658196 h 2972"/>
                    <a:gd name="T100" fmla="*/ 192105 w 2446"/>
                    <a:gd name="T101" fmla="*/ 629393 h 2972"/>
                    <a:gd name="T102" fmla="*/ 201711 w 2446"/>
                    <a:gd name="T103" fmla="*/ 572321 h 2972"/>
                    <a:gd name="T104" fmla="*/ 242800 w 2446"/>
                    <a:gd name="T105" fmla="*/ 505115 h 2972"/>
                    <a:gd name="T106" fmla="*/ 217720 w 2446"/>
                    <a:gd name="T107" fmla="*/ 485913 h 2972"/>
                    <a:gd name="T108" fmla="*/ 156886 w 2446"/>
                    <a:gd name="T109" fmla="*/ 479512 h 2972"/>
                    <a:gd name="T110" fmla="*/ 163290 w 2446"/>
                    <a:gd name="T111" fmla="*/ 412306 h 2972"/>
                    <a:gd name="T112" fmla="*/ 172895 w 2446"/>
                    <a:gd name="T113" fmla="*/ 310430 h 2972"/>
                    <a:gd name="T114" fmla="*/ 249203 w 2446"/>
                    <a:gd name="T115" fmla="*/ 275226 h 2972"/>
                    <a:gd name="T116" fmla="*/ 348458 w 2446"/>
                    <a:gd name="T117" fmla="*/ 208020 h 2972"/>
                    <a:gd name="T118" fmla="*/ 370870 w 2446"/>
                    <a:gd name="T119" fmla="*/ 105610 h 2972"/>
                    <a:gd name="T120" fmla="*/ 409291 w 2446"/>
                    <a:gd name="T121" fmla="*/ 41604 h 297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446" h="2972">
                      <a:moveTo>
                        <a:pt x="755" y="30"/>
                      </a:moveTo>
                      <a:lnTo>
                        <a:pt x="755" y="30"/>
                      </a:lnTo>
                      <a:cubicBezTo>
                        <a:pt x="839" y="0"/>
                        <a:pt x="881" y="42"/>
                        <a:pt x="899" y="126"/>
                      </a:cubicBezTo>
                      <a:cubicBezTo>
                        <a:pt x="911" y="168"/>
                        <a:pt x="875" y="234"/>
                        <a:pt x="887" y="276"/>
                      </a:cubicBezTo>
                      <a:cubicBezTo>
                        <a:pt x="893" y="282"/>
                        <a:pt x="1025" y="294"/>
                        <a:pt x="1049" y="306"/>
                      </a:cubicBezTo>
                      <a:cubicBezTo>
                        <a:pt x="1085" y="318"/>
                        <a:pt x="1121" y="336"/>
                        <a:pt x="1163" y="330"/>
                      </a:cubicBezTo>
                      <a:cubicBezTo>
                        <a:pt x="1234" y="318"/>
                        <a:pt x="1270" y="288"/>
                        <a:pt x="1312" y="354"/>
                      </a:cubicBezTo>
                      <a:cubicBezTo>
                        <a:pt x="1342" y="396"/>
                        <a:pt x="1288" y="432"/>
                        <a:pt x="1312" y="480"/>
                      </a:cubicBezTo>
                      <a:cubicBezTo>
                        <a:pt x="1360" y="492"/>
                        <a:pt x="1384" y="534"/>
                        <a:pt x="1414" y="468"/>
                      </a:cubicBezTo>
                      <a:cubicBezTo>
                        <a:pt x="1432" y="438"/>
                        <a:pt x="1594" y="342"/>
                        <a:pt x="1618" y="342"/>
                      </a:cubicBezTo>
                      <a:cubicBezTo>
                        <a:pt x="1648" y="354"/>
                        <a:pt x="1654" y="438"/>
                        <a:pt x="1714" y="414"/>
                      </a:cubicBezTo>
                      <a:cubicBezTo>
                        <a:pt x="1732" y="408"/>
                        <a:pt x="1762" y="342"/>
                        <a:pt x="1786" y="360"/>
                      </a:cubicBezTo>
                      <a:cubicBezTo>
                        <a:pt x="1840" y="408"/>
                        <a:pt x="1870" y="366"/>
                        <a:pt x="1870" y="456"/>
                      </a:cubicBezTo>
                      <a:cubicBezTo>
                        <a:pt x="1870" y="516"/>
                        <a:pt x="1870" y="600"/>
                        <a:pt x="1942" y="528"/>
                      </a:cubicBezTo>
                      <a:cubicBezTo>
                        <a:pt x="1972" y="570"/>
                        <a:pt x="1942" y="641"/>
                        <a:pt x="1954" y="683"/>
                      </a:cubicBezTo>
                      <a:cubicBezTo>
                        <a:pt x="1972" y="737"/>
                        <a:pt x="2091" y="618"/>
                        <a:pt x="2115" y="606"/>
                      </a:cubicBezTo>
                      <a:cubicBezTo>
                        <a:pt x="2313" y="498"/>
                        <a:pt x="2313" y="498"/>
                        <a:pt x="2313" y="498"/>
                      </a:cubicBezTo>
                      <a:cubicBezTo>
                        <a:pt x="2325" y="528"/>
                        <a:pt x="2373" y="540"/>
                        <a:pt x="2385" y="576"/>
                      </a:cubicBezTo>
                      <a:cubicBezTo>
                        <a:pt x="2397" y="594"/>
                        <a:pt x="2445" y="737"/>
                        <a:pt x="2439" y="743"/>
                      </a:cubicBezTo>
                      <a:cubicBezTo>
                        <a:pt x="2427" y="767"/>
                        <a:pt x="2403" y="779"/>
                        <a:pt x="2379" y="785"/>
                      </a:cubicBezTo>
                      <a:cubicBezTo>
                        <a:pt x="2319" y="803"/>
                        <a:pt x="2325" y="851"/>
                        <a:pt x="2253" y="845"/>
                      </a:cubicBezTo>
                      <a:cubicBezTo>
                        <a:pt x="2223" y="839"/>
                        <a:pt x="2211" y="881"/>
                        <a:pt x="2193" y="899"/>
                      </a:cubicBezTo>
                      <a:cubicBezTo>
                        <a:pt x="2169" y="923"/>
                        <a:pt x="2121" y="953"/>
                        <a:pt x="2085" y="959"/>
                      </a:cubicBezTo>
                      <a:cubicBezTo>
                        <a:pt x="2025" y="965"/>
                        <a:pt x="2067" y="1013"/>
                        <a:pt x="2097" y="1043"/>
                      </a:cubicBezTo>
                      <a:cubicBezTo>
                        <a:pt x="2080" y="1150"/>
                        <a:pt x="2080" y="1150"/>
                        <a:pt x="2080" y="1150"/>
                      </a:cubicBezTo>
                      <a:cubicBezTo>
                        <a:pt x="2061" y="1168"/>
                        <a:pt x="2056" y="1192"/>
                        <a:pt x="2025" y="1210"/>
                      </a:cubicBezTo>
                      <a:cubicBezTo>
                        <a:pt x="2008" y="1222"/>
                        <a:pt x="1984" y="1228"/>
                        <a:pt x="1972" y="1240"/>
                      </a:cubicBezTo>
                      <a:cubicBezTo>
                        <a:pt x="1966" y="1252"/>
                        <a:pt x="1960" y="1264"/>
                        <a:pt x="1954" y="1276"/>
                      </a:cubicBezTo>
                      <a:cubicBezTo>
                        <a:pt x="1936" y="1294"/>
                        <a:pt x="1930" y="1288"/>
                        <a:pt x="1906" y="1288"/>
                      </a:cubicBezTo>
                      <a:cubicBezTo>
                        <a:pt x="1870" y="1288"/>
                        <a:pt x="1876" y="1312"/>
                        <a:pt x="1876" y="1342"/>
                      </a:cubicBezTo>
                      <a:cubicBezTo>
                        <a:pt x="1882" y="1372"/>
                        <a:pt x="1870" y="1402"/>
                        <a:pt x="1882" y="1431"/>
                      </a:cubicBezTo>
                      <a:cubicBezTo>
                        <a:pt x="1894" y="1468"/>
                        <a:pt x="1900" y="1455"/>
                        <a:pt x="1864" y="1468"/>
                      </a:cubicBezTo>
                      <a:cubicBezTo>
                        <a:pt x="1780" y="1509"/>
                        <a:pt x="1810" y="1551"/>
                        <a:pt x="1804" y="1623"/>
                      </a:cubicBezTo>
                      <a:cubicBezTo>
                        <a:pt x="1804" y="1653"/>
                        <a:pt x="1696" y="1707"/>
                        <a:pt x="1672" y="1695"/>
                      </a:cubicBezTo>
                      <a:cubicBezTo>
                        <a:pt x="1642" y="1677"/>
                        <a:pt x="1630" y="1617"/>
                        <a:pt x="1606" y="1599"/>
                      </a:cubicBezTo>
                      <a:cubicBezTo>
                        <a:pt x="1582" y="1581"/>
                        <a:pt x="1516" y="1677"/>
                        <a:pt x="1510" y="1701"/>
                      </a:cubicBezTo>
                      <a:cubicBezTo>
                        <a:pt x="1504" y="1719"/>
                        <a:pt x="1534" y="1743"/>
                        <a:pt x="1516" y="1767"/>
                      </a:cubicBezTo>
                      <a:cubicBezTo>
                        <a:pt x="1498" y="1785"/>
                        <a:pt x="1438" y="1821"/>
                        <a:pt x="1408" y="1833"/>
                      </a:cubicBezTo>
                      <a:cubicBezTo>
                        <a:pt x="1366" y="1851"/>
                        <a:pt x="1378" y="1887"/>
                        <a:pt x="1318" y="1869"/>
                      </a:cubicBezTo>
                      <a:cubicBezTo>
                        <a:pt x="1241" y="1839"/>
                        <a:pt x="1276" y="1905"/>
                        <a:pt x="1241" y="1923"/>
                      </a:cubicBezTo>
                      <a:cubicBezTo>
                        <a:pt x="1228" y="1929"/>
                        <a:pt x="1193" y="1923"/>
                        <a:pt x="1193" y="1935"/>
                      </a:cubicBezTo>
                      <a:cubicBezTo>
                        <a:pt x="1193" y="1983"/>
                        <a:pt x="1186" y="2025"/>
                        <a:pt x="1217" y="2055"/>
                      </a:cubicBezTo>
                      <a:cubicBezTo>
                        <a:pt x="1228" y="2097"/>
                        <a:pt x="1217" y="2133"/>
                        <a:pt x="1175" y="2151"/>
                      </a:cubicBezTo>
                      <a:cubicBezTo>
                        <a:pt x="1127" y="2163"/>
                        <a:pt x="1133" y="2163"/>
                        <a:pt x="1133" y="2204"/>
                      </a:cubicBezTo>
                      <a:cubicBezTo>
                        <a:pt x="1133" y="2228"/>
                        <a:pt x="1115" y="2246"/>
                        <a:pt x="1103" y="2264"/>
                      </a:cubicBezTo>
                      <a:cubicBezTo>
                        <a:pt x="1097" y="2276"/>
                        <a:pt x="1121" y="2312"/>
                        <a:pt x="1127" y="2324"/>
                      </a:cubicBezTo>
                      <a:cubicBezTo>
                        <a:pt x="1145" y="2360"/>
                        <a:pt x="1151" y="2378"/>
                        <a:pt x="1193" y="2378"/>
                      </a:cubicBezTo>
                      <a:cubicBezTo>
                        <a:pt x="1241" y="2378"/>
                        <a:pt x="1223" y="2468"/>
                        <a:pt x="1210" y="2498"/>
                      </a:cubicBezTo>
                      <a:cubicBezTo>
                        <a:pt x="1199" y="2516"/>
                        <a:pt x="1223" y="2534"/>
                        <a:pt x="1223" y="2552"/>
                      </a:cubicBezTo>
                      <a:cubicBezTo>
                        <a:pt x="1228" y="2576"/>
                        <a:pt x="1228" y="2618"/>
                        <a:pt x="1228" y="2642"/>
                      </a:cubicBezTo>
                      <a:cubicBezTo>
                        <a:pt x="1204" y="2648"/>
                        <a:pt x="1169" y="2654"/>
                        <a:pt x="1151" y="2672"/>
                      </a:cubicBezTo>
                      <a:cubicBezTo>
                        <a:pt x="1139" y="2690"/>
                        <a:pt x="1133" y="2714"/>
                        <a:pt x="1109" y="2732"/>
                      </a:cubicBezTo>
                      <a:cubicBezTo>
                        <a:pt x="1097" y="2738"/>
                        <a:pt x="1067" y="2732"/>
                        <a:pt x="1055" y="2732"/>
                      </a:cubicBezTo>
                      <a:cubicBezTo>
                        <a:pt x="1031" y="2732"/>
                        <a:pt x="1001" y="2720"/>
                        <a:pt x="995" y="2696"/>
                      </a:cubicBezTo>
                      <a:cubicBezTo>
                        <a:pt x="989" y="2660"/>
                        <a:pt x="1007" y="2648"/>
                        <a:pt x="953" y="2648"/>
                      </a:cubicBezTo>
                      <a:cubicBezTo>
                        <a:pt x="905" y="2660"/>
                        <a:pt x="887" y="2690"/>
                        <a:pt x="833" y="2672"/>
                      </a:cubicBezTo>
                      <a:cubicBezTo>
                        <a:pt x="797" y="2660"/>
                        <a:pt x="779" y="2612"/>
                        <a:pt x="749" y="2606"/>
                      </a:cubicBezTo>
                      <a:cubicBezTo>
                        <a:pt x="707" y="2594"/>
                        <a:pt x="695" y="2612"/>
                        <a:pt x="653" y="2594"/>
                      </a:cubicBezTo>
                      <a:cubicBezTo>
                        <a:pt x="575" y="2552"/>
                        <a:pt x="491" y="2762"/>
                        <a:pt x="521" y="2822"/>
                      </a:cubicBezTo>
                      <a:cubicBezTo>
                        <a:pt x="557" y="2900"/>
                        <a:pt x="497" y="2918"/>
                        <a:pt x="426" y="2918"/>
                      </a:cubicBezTo>
                      <a:cubicBezTo>
                        <a:pt x="378" y="2918"/>
                        <a:pt x="378" y="2960"/>
                        <a:pt x="336" y="2971"/>
                      </a:cubicBezTo>
                      <a:cubicBezTo>
                        <a:pt x="300" y="2930"/>
                        <a:pt x="288" y="2924"/>
                        <a:pt x="228" y="2912"/>
                      </a:cubicBezTo>
                      <a:cubicBezTo>
                        <a:pt x="204" y="2912"/>
                        <a:pt x="198" y="2900"/>
                        <a:pt x="186" y="2888"/>
                      </a:cubicBezTo>
                      <a:cubicBezTo>
                        <a:pt x="102" y="2846"/>
                        <a:pt x="120" y="2786"/>
                        <a:pt x="90" y="2714"/>
                      </a:cubicBezTo>
                      <a:cubicBezTo>
                        <a:pt x="72" y="2666"/>
                        <a:pt x="36" y="2624"/>
                        <a:pt x="42" y="2570"/>
                      </a:cubicBezTo>
                      <a:cubicBezTo>
                        <a:pt x="48" y="2528"/>
                        <a:pt x="54" y="2498"/>
                        <a:pt x="66" y="2462"/>
                      </a:cubicBezTo>
                      <a:cubicBezTo>
                        <a:pt x="72" y="2432"/>
                        <a:pt x="96" y="2414"/>
                        <a:pt x="102" y="2390"/>
                      </a:cubicBezTo>
                      <a:cubicBezTo>
                        <a:pt x="102" y="2378"/>
                        <a:pt x="108" y="2348"/>
                        <a:pt x="102" y="2336"/>
                      </a:cubicBezTo>
                      <a:cubicBezTo>
                        <a:pt x="102" y="2312"/>
                        <a:pt x="84" y="2300"/>
                        <a:pt x="90" y="2270"/>
                      </a:cubicBezTo>
                      <a:cubicBezTo>
                        <a:pt x="96" y="2246"/>
                        <a:pt x="108" y="2228"/>
                        <a:pt x="108" y="2198"/>
                      </a:cubicBezTo>
                      <a:cubicBezTo>
                        <a:pt x="108" y="2187"/>
                        <a:pt x="84" y="2180"/>
                        <a:pt x="78" y="2175"/>
                      </a:cubicBezTo>
                      <a:cubicBezTo>
                        <a:pt x="66" y="2169"/>
                        <a:pt x="66" y="2163"/>
                        <a:pt x="54" y="2156"/>
                      </a:cubicBezTo>
                      <a:cubicBezTo>
                        <a:pt x="48" y="2103"/>
                        <a:pt x="48" y="2103"/>
                        <a:pt x="48" y="2103"/>
                      </a:cubicBezTo>
                      <a:cubicBezTo>
                        <a:pt x="30" y="2073"/>
                        <a:pt x="0" y="2049"/>
                        <a:pt x="6" y="2013"/>
                      </a:cubicBezTo>
                      <a:cubicBezTo>
                        <a:pt x="12" y="1983"/>
                        <a:pt x="12" y="1947"/>
                        <a:pt x="12" y="1917"/>
                      </a:cubicBezTo>
                      <a:cubicBezTo>
                        <a:pt x="36" y="1917"/>
                        <a:pt x="42" y="1929"/>
                        <a:pt x="60" y="1935"/>
                      </a:cubicBezTo>
                      <a:cubicBezTo>
                        <a:pt x="96" y="1941"/>
                        <a:pt x="120" y="1953"/>
                        <a:pt x="156" y="1965"/>
                      </a:cubicBezTo>
                      <a:cubicBezTo>
                        <a:pt x="186" y="1971"/>
                        <a:pt x="210" y="1965"/>
                        <a:pt x="240" y="1947"/>
                      </a:cubicBezTo>
                      <a:cubicBezTo>
                        <a:pt x="264" y="1935"/>
                        <a:pt x="240" y="1875"/>
                        <a:pt x="252" y="1845"/>
                      </a:cubicBezTo>
                      <a:cubicBezTo>
                        <a:pt x="258" y="1827"/>
                        <a:pt x="258" y="1815"/>
                        <a:pt x="240" y="1803"/>
                      </a:cubicBezTo>
                      <a:cubicBezTo>
                        <a:pt x="234" y="1797"/>
                        <a:pt x="228" y="1791"/>
                        <a:pt x="216" y="1785"/>
                      </a:cubicBezTo>
                      <a:cubicBezTo>
                        <a:pt x="198" y="1773"/>
                        <a:pt x="216" y="1755"/>
                        <a:pt x="222" y="1737"/>
                      </a:cubicBezTo>
                      <a:cubicBezTo>
                        <a:pt x="222" y="1707"/>
                        <a:pt x="222" y="1689"/>
                        <a:pt x="204" y="1665"/>
                      </a:cubicBezTo>
                      <a:cubicBezTo>
                        <a:pt x="192" y="1653"/>
                        <a:pt x="186" y="1581"/>
                        <a:pt x="198" y="1563"/>
                      </a:cubicBezTo>
                      <a:cubicBezTo>
                        <a:pt x="210" y="1545"/>
                        <a:pt x="198" y="1539"/>
                        <a:pt x="204" y="1521"/>
                      </a:cubicBezTo>
                      <a:cubicBezTo>
                        <a:pt x="204" y="1509"/>
                        <a:pt x="210" y="1503"/>
                        <a:pt x="216" y="1491"/>
                      </a:cubicBezTo>
                      <a:cubicBezTo>
                        <a:pt x="222" y="1485"/>
                        <a:pt x="222" y="1473"/>
                        <a:pt x="228" y="1461"/>
                      </a:cubicBezTo>
                      <a:cubicBezTo>
                        <a:pt x="258" y="1468"/>
                        <a:pt x="258" y="1444"/>
                        <a:pt x="288" y="1444"/>
                      </a:cubicBezTo>
                      <a:cubicBezTo>
                        <a:pt x="324" y="1444"/>
                        <a:pt x="390" y="1449"/>
                        <a:pt x="408" y="1402"/>
                      </a:cubicBezTo>
                      <a:cubicBezTo>
                        <a:pt x="419" y="1378"/>
                        <a:pt x="360" y="1348"/>
                        <a:pt x="360" y="1312"/>
                      </a:cubicBezTo>
                      <a:cubicBezTo>
                        <a:pt x="360" y="1306"/>
                        <a:pt x="390" y="1252"/>
                        <a:pt x="360" y="1270"/>
                      </a:cubicBezTo>
                      <a:cubicBezTo>
                        <a:pt x="348" y="1276"/>
                        <a:pt x="324" y="1276"/>
                        <a:pt x="312" y="1264"/>
                      </a:cubicBezTo>
                      <a:cubicBezTo>
                        <a:pt x="282" y="1240"/>
                        <a:pt x="348" y="1240"/>
                        <a:pt x="366" y="1234"/>
                      </a:cubicBezTo>
                      <a:cubicBezTo>
                        <a:pt x="378" y="1222"/>
                        <a:pt x="378" y="1210"/>
                        <a:pt x="371" y="1198"/>
                      </a:cubicBezTo>
                      <a:cubicBezTo>
                        <a:pt x="371" y="1192"/>
                        <a:pt x="360" y="1186"/>
                        <a:pt x="360" y="1180"/>
                      </a:cubicBezTo>
                      <a:cubicBezTo>
                        <a:pt x="354" y="1168"/>
                        <a:pt x="360" y="1156"/>
                        <a:pt x="360" y="1144"/>
                      </a:cubicBezTo>
                      <a:cubicBezTo>
                        <a:pt x="371" y="1120"/>
                        <a:pt x="371" y="1097"/>
                        <a:pt x="378" y="1073"/>
                      </a:cubicBezTo>
                      <a:cubicBezTo>
                        <a:pt x="390" y="1019"/>
                        <a:pt x="426" y="1037"/>
                        <a:pt x="450" y="1007"/>
                      </a:cubicBezTo>
                      <a:cubicBezTo>
                        <a:pt x="467" y="983"/>
                        <a:pt x="467" y="971"/>
                        <a:pt x="455" y="947"/>
                      </a:cubicBezTo>
                      <a:cubicBezTo>
                        <a:pt x="450" y="935"/>
                        <a:pt x="450" y="917"/>
                        <a:pt x="443" y="911"/>
                      </a:cubicBezTo>
                      <a:cubicBezTo>
                        <a:pt x="431" y="905"/>
                        <a:pt x="413" y="917"/>
                        <a:pt x="408" y="911"/>
                      </a:cubicBezTo>
                      <a:cubicBezTo>
                        <a:pt x="384" y="905"/>
                        <a:pt x="390" y="887"/>
                        <a:pt x="366" y="893"/>
                      </a:cubicBezTo>
                      <a:cubicBezTo>
                        <a:pt x="342" y="893"/>
                        <a:pt x="312" y="911"/>
                        <a:pt x="294" y="899"/>
                      </a:cubicBezTo>
                      <a:cubicBezTo>
                        <a:pt x="312" y="857"/>
                        <a:pt x="300" y="791"/>
                        <a:pt x="306" y="773"/>
                      </a:cubicBezTo>
                      <a:cubicBezTo>
                        <a:pt x="324" y="737"/>
                        <a:pt x="360" y="749"/>
                        <a:pt x="348" y="707"/>
                      </a:cubicBezTo>
                      <a:cubicBezTo>
                        <a:pt x="336" y="647"/>
                        <a:pt x="228" y="618"/>
                        <a:pt x="324" y="582"/>
                      </a:cubicBezTo>
                      <a:cubicBezTo>
                        <a:pt x="378" y="558"/>
                        <a:pt x="371" y="486"/>
                        <a:pt x="426" y="492"/>
                      </a:cubicBezTo>
                      <a:cubicBezTo>
                        <a:pt x="443" y="498"/>
                        <a:pt x="450" y="516"/>
                        <a:pt x="467" y="516"/>
                      </a:cubicBezTo>
                      <a:cubicBezTo>
                        <a:pt x="485" y="516"/>
                        <a:pt x="647" y="438"/>
                        <a:pt x="653" y="426"/>
                      </a:cubicBezTo>
                      <a:cubicBezTo>
                        <a:pt x="659" y="414"/>
                        <a:pt x="641" y="402"/>
                        <a:pt x="653" y="390"/>
                      </a:cubicBezTo>
                      <a:cubicBezTo>
                        <a:pt x="701" y="330"/>
                        <a:pt x="683" y="336"/>
                        <a:pt x="683" y="258"/>
                      </a:cubicBezTo>
                      <a:cubicBezTo>
                        <a:pt x="689" y="234"/>
                        <a:pt x="683" y="216"/>
                        <a:pt x="695" y="198"/>
                      </a:cubicBezTo>
                      <a:cubicBezTo>
                        <a:pt x="707" y="168"/>
                        <a:pt x="743" y="150"/>
                        <a:pt x="755" y="120"/>
                      </a:cubicBezTo>
                      <a:cubicBezTo>
                        <a:pt x="761" y="108"/>
                        <a:pt x="767" y="90"/>
                        <a:pt x="767" y="78"/>
                      </a:cubicBezTo>
                      <a:cubicBezTo>
                        <a:pt x="767" y="72"/>
                        <a:pt x="761" y="42"/>
                        <a:pt x="755" y="3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3" name="Freeform 121">
                  <a:extLst>
                    <a:ext uri="{FF2B5EF4-FFF2-40B4-BE49-F238E27FC236}">
                      <a16:creationId xmlns:a16="http://schemas.microsoft.com/office/drawing/2014/main" id="{A055A367-1B49-4BCF-8635-4F256E55D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83538" y="6246813"/>
                  <a:ext cx="895350" cy="1274762"/>
                </a:xfrm>
                <a:custGeom>
                  <a:avLst/>
                  <a:gdLst>
                    <a:gd name="T0" fmla="*/ 320203 w 1679"/>
                    <a:gd name="T1" fmla="*/ 0 h 2391"/>
                    <a:gd name="T2" fmla="*/ 243355 w 1679"/>
                    <a:gd name="T3" fmla="*/ 108229 h 2391"/>
                    <a:gd name="T4" fmla="*/ 243355 w 1679"/>
                    <a:gd name="T5" fmla="*/ 194599 h 2391"/>
                    <a:gd name="T6" fmla="*/ 208132 w 1679"/>
                    <a:gd name="T7" fmla="*/ 268174 h 2391"/>
                    <a:gd name="T8" fmla="*/ 220940 w 1679"/>
                    <a:gd name="T9" fmla="*/ 332152 h 2391"/>
                    <a:gd name="T10" fmla="*/ 172910 w 1679"/>
                    <a:gd name="T11" fmla="*/ 434517 h 2391"/>
                    <a:gd name="T12" fmla="*/ 70445 w 1679"/>
                    <a:gd name="T13" fmla="*/ 498495 h 2391"/>
                    <a:gd name="T14" fmla="*/ 108869 w 1679"/>
                    <a:gd name="T15" fmla="*/ 559274 h 2391"/>
                    <a:gd name="T16" fmla="*/ 172910 w 1679"/>
                    <a:gd name="T17" fmla="*/ 629116 h 2391"/>
                    <a:gd name="T18" fmla="*/ 179314 w 1679"/>
                    <a:gd name="T19" fmla="*/ 683497 h 2391"/>
                    <a:gd name="T20" fmla="*/ 211334 w 1679"/>
                    <a:gd name="T21" fmla="*/ 785862 h 2391"/>
                    <a:gd name="T22" fmla="*/ 198526 w 1679"/>
                    <a:gd name="T23" fmla="*/ 837044 h 2391"/>
                    <a:gd name="T24" fmla="*/ 153698 w 1679"/>
                    <a:gd name="T25" fmla="*/ 859437 h 2391"/>
                    <a:gd name="T26" fmla="*/ 220940 w 1679"/>
                    <a:gd name="T27" fmla="*/ 990058 h 2391"/>
                    <a:gd name="T28" fmla="*/ 121677 w 1679"/>
                    <a:gd name="T29" fmla="*/ 1044439 h 2391"/>
                    <a:gd name="T30" fmla="*/ 32020 w 1679"/>
                    <a:gd name="T31" fmla="*/ 1105219 h 2391"/>
                    <a:gd name="T32" fmla="*/ 29352 w 1679"/>
                    <a:gd name="T33" fmla="*/ 1207050 h 2391"/>
                    <a:gd name="T34" fmla="*/ 108869 w 1679"/>
                    <a:gd name="T35" fmla="*/ 1216647 h 2391"/>
                    <a:gd name="T36" fmla="*/ 108869 w 1679"/>
                    <a:gd name="T37" fmla="*/ 1219846 h 2391"/>
                    <a:gd name="T38" fmla="*/ 108869 w 1679"/>
                    <a:gd name="T39" fmla="*/ 1219846 h 2391"/>
                    <a:gd name="T40" fmla="*/ 182516 w 1679"/>
                    <a:gd name="T41" fmla="*/ 1251835 h 2391"/>
                    <a:gd name="T42" fmla="*/ 409327 w 1679"/>
                    <a:gd name="T43" fmla="*/ 1098821 h 2391"/>
                    <a:gd name="T44" fmla="*/ 495782 w 1679"/>
                    <a:gd name="T45" fmla="*/ 1009252 h 2391"/>
                    <a:gd name="T46" fmla="*/ 553418 w 1679"/>
                    <a:gd name="T47" fmla="*/ 1066832 h 2391"/>
                    <a:gd name="T48" fmla="*/ 671894 w 1679"/>
                    <a:gd name="T49" fmla="*/ 1006053 h 2391"/>
                    <a:gd name="T50" fmla="*/ 767955 w 1679"/>
                    <a:gd name="T51" fmla="*/ 986859 h 2391"/>
                    <a:gd name="T52" fmla="*/ 844270 w 1679"/>
                    <a:gd name="T53" fmla="*/ 894625 h 2391"/>
                    <a:gd name="T54" fmla="*/ 895502 w 1679"/>
                    <a:gd name="T55" fmla="*/ 862636 h 2391"/>
                    <a:gd name="T56" fmla="*/ 889098 w 1679"/>
                    <a:gd name="T57" fmla="*/ 821050 h 2391"/>
                    <a:gd name="T58" fmla="*/ 876824 w 1679"/>
                    <a:gd name="T59" fmla="*/ 699492 h 2391"/>
                    <a:gd name="T60" fmla="*/ 886430 w 1679"/>
                    <a:gd name="T61" fmla="*/ 581133 h 2391"/>
                    <a:gd name="T62" fmla="*/ 771157 w 1679"/>
                    <a:gd name="T63" fmla="*/ 469705 h 2391"/>
                    <a:gd name="T64" fmla="*/ 633469 w 1679"/>
                    <a:gd name="T65" fmla="*/ 450511 h 2391"/>
                    <a:gd name="T66" fmla="*/ 707116 w 1679"/>
                    <a:gd name="T67" fmla="*/ 405727 h 2391"/>
                    <a:gd name="T68" fmla="*/ 739136 w 1679"/>
                    <a:gd name="T69" fmla="*/ 245782 h 2391"/>
                    <a:gd name="T70" fmla="*/ 755146 w 1679"/>
                    <a:gd name="T71" fmla="*/ 162611 h 2391"/>
                    <a:gd name="T72" fmla="*/ 588641 w 1679"/>
                    <a:gd name="T73" fmla="*/ 137553 h 2391"/>
                    <a:gd name="T74" fmla="*/ 320203 w 1679"/>
                    <a:gd name="T75" fmla="*/ 0 h 239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679" h="2391">
                      <a:moveTo>
                        <a:pt x="600" y="0"/>
                      </a:moveTo>
                      <a:lnTo>
                        <a:pt x="600" y="0"/>
                      </a:lnTo>
                      <a:cubicBezTo>
                        <a:pt x="558" y="48"/>
                        <a:pt x="528" y="96"/>
                        <a:pt x="498" y="150"/>
                      </a:cubicBezTo>
                      <a:cubicBezTo>
                        <a:pt x="492" y="174"/>
                        <a:pt x="468" y="186"/>
                        <a:pt x="456" y="203"/>
                      </a:cubicBezTo>
                      <a:cubicBezTo>
                        <a:pt x="444" y="227"/>
                        <a:pt x="444" y="258"/>
                        <a:pt x="438" y="281"/>
                      </a:cubicBezTo>
                      <a:cubicBezTo>
                        <a:pt x="414" y="341"/>
                        <a:pt x="456" y="317"/>
                        <a:pt x="456" y="365"/>
                      </a:cubicBezTo>
                      <a:cubicBezTo>
                        <a:pt x="456" y="401"/>
                        <a:pt x="450" y="419"/>
                        <a:pt x="426" y="443"/>
                      </a:cubicBezTo>
                      <a:cubicBezTo>
                        <a:pt x="414" y="455"/>
                        <a:pt x="390" y="479"/>
                        <a:pt x="390" y="503"/>
                      </a:cubicBezTo>
                      <a:cubicBezTo>
                        <a:pt x="390" y="539"/>
                        <a:pt x="522" y="533"/>
                        <a:pt x="480" y="563"/>
                      </a:cubicBezTo>
                      <a:cubicBezTo>
                        <a:pt x="444" y="587"/>
                        <a:pt x="438" y="587"/>
                        <a:pt x="414" y="623"/>
                      </a:cubicBezTo>
                      <a:cubicBezTo>
                        <a:pt x="402" y="647"/>
                        <a:pt x="384" y="671"/>
                        <a:pt x="372" y="695"/>
                      </a:cubicBezTo>
                      <a:cubicBezTo>
                        <a:pt x="354" y="749"/>
                        <a:pt x="378" y="773"/>
                        <a:pt x="324" y="815"/>
                      </a:cubicBezTo>
                      <a:cubicBezTo>
                        <a:pt x="276" y="851"/>
                        <a:pt x="222" y="833"/>
                        <a:pt x="174" y="857"/>
                      </a:cubicBezTo>
                      <a:cubicBezTo>
                        <a:pt x="150" y="893"/>
                        <a:pt x="168" y="899"/>
                        <a:pt x="132" y="935"/>
                      </a:cubicBezTo>
                      <a:cubicBezTo>
                        <a:pt x="108" y="953"/>
                        <a:pt x="162" y="965"/>
                        <a:pt x="180" y="977"/>
                      </a:cubicBezTo>
                      <a:cubicBezTo>
                        <a:pt x="204" y="994"/>
                        <a:pt x="192" y="1025"/>
                        <a:pt x="204" y="1049"/>
                      </a:cubicBezTo>
                      <a:cubicBezTo>
                        <a:pt x="222" y="1078"/>
                        <a:pt x="264" y="1132"/>
                        <a:pt x="300" y="1150"/>
                      </a:cubicBezTo>
                      <a:cubicBezTo>
                        <a:pt x="312" y="1156"/>
                        <a:pt x="324" y="1162"/>
                        <a:pt x="324" y="1180"/>
                      </a:cubicBezTo>
                      <a:cubicBezTo>
                        <a:pt x="324" y="1192"/>
                        <a:pt x="300" y="1192"/>
                        <a:pt x="300" y="1210"/>
                      </a:cubicBezTo>
                      <a:cubicBezTo>
                        <a:pt x="300" y="1228"/>
                        <a:pt x="330" y="1264"/>
                        <a:pt x="336" y="1282"/>
                      </a:cubicBezTo>
                      <a:cubicBezTo>
                        <a:pt x="354" y="1318"/>
                        <a:pt x="420" y="1306"/>
                        <a:pt x="432" y="1342"/>
                      </a:cubicBezTo>
                      <a:cubicBezTo>
                        <a:pt x="444" y="1366"/>
                        <a:pt x="408" y="1450"/>
                        <a:pt x="396" y="1474"/>
                      </a:cubicBezTo>
                      <a:cubicBezTo>
                        <a:pt x="396" y="1504"/>
                        <a:pt x="408" y="1516"/>
                        <a:pt x="420" y="1540"/>
                      </a:cubicBezTo>
                      <a:cubicBezTo>
                        <a:pt x="432" y="1558"/>
                        <a:pt x="384" y="1564"/>
                        <a:pt x="372" y="1570"/>
                      </a:cubicBezTo>
                      <a:cubicBezTo>
                        <a:pt x="348" y="1588"/>
                        <a:pt x="318" y="1600"/>
                        <a:pt x="288" y="1612"/>
                      </a:cubicBezTo>
                      <a:cubicBezTo>
                        <a:pt x="300" y="1642"/>
                        <a:pt x="348" y="1654"/>
                        <a:pt x="360" y="1690"/>
                      </a:cubicBezTo>
                      <a:cubicBezTo>
                        <a:pt x="372" y="1708"/>
                        <a:pt x="420" y="1851"/>
                        <a:pt x="414" y="1857"/>
                      </a:cubicBezTo>
                      <a:cubicBezTo>
                        <a:pt x="402" y="1881"/>
                        <a:pt x="378" y="1893"/>
                        <a:pt x="354" y="1899"/>
                      </a:cubicBezTo>
                      <a:cubicBezTo>
                        <a:pt x="294" y="1917"/>
                        <a:pt x="300" y="1965"/>
                        <a:pt x="228" y="1959"/>
                      </a:cubicBezTo>
                      <a:cubicBezTo>
                        <a:pt x="198" y="1953"/>
                        <a:pt x="186" y="1995"/>
                        <a:pt x="168" y="2013"/>
                      </a:cubicBezTo>
                      <a:cubicBezTo>
                        <a:pt x="144" y="2037"/>
                        <a:pt x="96" y="2067"/>
                        <a:pt x="60" y="2073"/>
                      </a:cubicBezTo>
                      <a:cubicBezTo>
                        <a:pt x="0" y="2079"/>
                        <a:pt x="42" y="2127"/>
                        <a:pt x="72" y="2157"/>
                      </a:cubicBezTo>
                      <a:cubicBezTo>
                        <a:pt x="55" y="2264"/>
                        <a:pt x="55" y="2264"/>
                        <a:pt x="55" y="2264"/>
                      </a:cubicBezTo>
                      <a:cubicBezTo>
                        <a:pt x="108" y="2264"/>
                        <a:pt x="156" y="2282"/>
                        <a:pt x="204" y="2282"/>
                      </a:cubicBezTo>
                      <a:cubicBezTo>
                        <a:pt x="204" y="2288"/>
                        <a:pt x="204" y="2288"/>
                        <a:pt x="204" y="2288"/>
                      </a:cubicBezTo>
                      <a:cubicBezTo>
                        <a:pt x="222" y="2306"/>
                        <a:pt x="210" y="2354"/>
                        <a:pt x="246" y="2372"/>
                      </a:cubicBezTo>
                      <a:cubicBezTo>
                        <a:pt x="276" y="2390"/>
                        <a:pt x="318" y="2366"/>
                        <a:pt x="342" y="2348"/>
                      </a:cubicBezTo>
                      <a:cubicBezTo>
                        <a:pt x="444" y="2282"/>
                        <a:pt x="672" y="2342"/>
                        <a:pt x="696" y="2199"/>
                      </a:cubicBezTo>
                      <a:cubicBezTo>
                        <a:pt x="702" y="2169"/>
                        <a:pt x="750" y="2085"/>
                        <a:pt x="767" y="2061"/>
                      </a:cubicBezTo>
                      <a:cubicBezTo>
                        <a:pt x="804" y="2013"/>
                        <a:pt x="756" y="1989"/>
                        <a:pt x="815" y="1929"/>
                      </a:cubicBezTo>
                      <a:cubicBezTo>
                        <a:pt x="875" y="1899"/>
                        <a:pt x="851" y="1863"/>
                        <a:pt x="929" y="1893"/>
                      </a:cubicBezTo>
                      <a:cubicBezTo>
                        <a:pt x="971" y="1905"/>
                        <a:pt x="983" y="1887"/>
                        <a:pt x="1001" y="1935"/>
                      </a:cubicBezTo>
                      <a:cubicBezTo>
                        <a:pt x="1013" y="1965"/>
                        <a:pt x="1037" y="1959"/>
                        <a:pt x="1037" y="2001"/>
                      </a:cubicBezTo>
                      <a:cubicBezTo>
                        <a:pt x="1043" y="2085"/>
                        <a:pt x="1145" y="1983"/>
                        <a:pt x="1169" y="1971"/>
                      </a:cubicBezTo>
                      <a:cubicBezTo>
                        <a:pt x="1193" y="1959"/>
                        <a:pt x="1253" y="1911"/>
                        <a:pt x="1259" y="1887"/>
                      </a:cubicBezTo>
                      <a:cubicBezTo>
                        <a:pt x="1277" y="1857"/>
                        <a:pt x="1253" y="1857"/>
                        <a:pt x="1307" y="1857"/>
                      </a:cubicBezTo>
                      <a:cubicBezTo>
                        <a:pt x="1343" y="1857"/>
                        <a:pt x="1415" y="1875"/>
                        <a:pt x="1439" y="1851"/>
                      </a:cubicBezTo>
                      <a:cubicBezTo>
                        <a:pt x="1559" y="1720"/>
                        <a:pt x="1559" y="1720"/>
                        <a:pt x="1559" y="1720"/>
                      </a:cubicBezTo>
                      <a:cubicBezTo>
                        <a:pt x="1565" y="1702"/>
                        <a:pt x="1571" y="1690"/>
                        <a:pt x="1582" y="1678"/>
                      </a:cubicBezTo>
                      <a:cubicBezTo>
                        <a:pt x="1589" y="1672"/>
                        <a:pt x="1595" y="1666"/>
                        <a:pt x="1606" y="1666"/>
                      </a:cubicBezTo>
                      <a:cubicBezTo>
                        <a:pt x="1637" y="1666"/>
                        <a:pt x="1648" y="1630"/>
                        <a:pt x="1678" y="1618"/>
                      </a:cubicBezTo>
                      <a:cubicBezTo>
                        <a:pt x="1666" y="1540"/>
                        <a:pt x="1666" y="1540"/>
                        <a:pt x="1666" y="1540"/>
                      </a:cubicBezTo>
                      <a:cubicBezTo>
                        <a:pt x="1661" y="1474"/>
                        <a:pt x="1606" y="1492"/>
                        <a:pt x="1601" y="1432"/>
                      </a:cubicBezTo>
                      <a:cubicBezTo>
                        <a:pt x="1589" y="1378"/>
                        <a:pt x="1630" y="1360"/>
                        <a:pt x="1643" y="1312"/>
                      </a:cubicBezTo>
                      <a:cubicBezTo>
                        <a:pt x="1643" y="1276"/>
                        <a:pt x="1643" y="1240"/>
                        <a:pt x="1643" y="1204"/>
                      </a:cubicBezTo>
                      <a:cubicBezTo>
                        <a:pt x="1637" y="1162"/>
                        <a:pt x="1672" y="1138"/>
                        <a:pt x="1661" y="1090"/>
                      </a:cubicBezTo>
                      <a:cubicBezTo>
                        <a:pt x="1643" y="1042"/>
                        <a:pt x="1630" y="959"/>
                        <a:pt x="1582" y="929"/>
                      </a:cubicBezTo>
                      <a:cubicBezTo>
                        <a:pt x="1547" y="893"/>
                        <a:pt x="1499" y="869"/>
                        <a:pt x="1445" y="881"/>
                      </a:cubicBezTo>
                      <a:cubicBezTo>
                        <a:pt x="1397" y="887"/>
                        <a:pt x="1349" y="965"/>
                        <a:pt x="1295" y="911"/>
                      </a:cubicBezTo>
                      <a:cubicBezTo>
                        <a:pt x="1265" y="881"/>
                        <a:pt x="1217" y="875"/>
                        <a:pt x="1187" y="845"/>
                      </a:cubicBezTo>
                      <a:cubicBezTo>
                        <a:pt x="1187" y="839"/>
                        <a:pt x="1235" y="815"/>
                        <a:pt x="1247" y="809"/>
                      </a:cubicBezTo>
                      <a:cubicBezTo>
                        <a:pt x="1277" y="797"/>
                        <a:pt x="1301" y="779"/>
                        <a:pt x="1325" y="761"/>
                      </a:cubicBezTo>
                      <a:cubicBezTo>
                        <a:pt x="1385" y="719"/>
                        <a:pt x="1415" y="653"/>
                        <a:pt x="1415" y="587"/>
                      </a:cubicBezTo>
                      <a:cubicBezTo>
                        <a:pt x="1415" y="539"/>
                        <a:pt x="1391" y="503"/>
                        <a:pt x="1385" y="461"/>
                      </a:cubicBezTo>
                      <a:cubicBezTo>
                        <a:pt x="1373" y="395"/>
                        <a:pt x="1415" y="359"/>
                        <a:pt x="1415" y="305"/>
                      </a:cubicBezTo>
                      <a:cubicBezTo>
                        <a:pt x="1409" y="293"/>
                        <a:pt x="1349" y="293"/>
                        <a:pt x="1331" y="293"/>
                      </a:cubicBezTo>
                      <a:cubicBezTo>
                        <a:pt x="1253" y="281"/>
                        <a:pt x="1187" y="245"/>
                        <a:pt x="1103" y="258"/>
                      </a:cubicBezTo>
                      <a:cubicBezTo>
                        <a:pt x="1043" y="269"/>
                        <a:pt x="941" y="299"/>
                        <a:pt x="887" y="275"/>
                      </a:cubicBezTo>
                      <a:cubicBezTo>
                        <a:pt x="780" y="221"/>
                        <a:pt x="720" y="54"/>
                        <a:pt x="600" y="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4" name="Freeform 122">
                  <a:extLst>
                    <a:ext uri="{FF2B5EF4-FFF2-40B4-BE49-F238E27FC236}">
                      <a16:creationId xmlns:a16="http://schemas.microsoft.com/office/drawing/2014/main" id="{6422C81E-BCE1-4E7B-AB27-C1814666D9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4463" y="6761163"/>
                  <a:ext cx="819150" cy="866775"/>
                </a:xfrm>
                <a:custGeom>
                  <a:avLst/>
                  <a:gdLst>
                    <a:gd name="T0" fmla="*/ 562335 w 1534"/>
                    <a:gd name="T1" fmla="*/ 98658 h 1623"/>
                    <a:gd name="T2" fmla="*/ 648766 w 1534"/>
                    <a:gd name="T3" fmla="*/ 149853 h 1623"/>
                    <a:gd name="T4" fmla="*/ 789083 w 1534"/>
                    <a:gd name="T5" fmla="*/ 101857 h 1623"/>
                    <a:gd name="T6" fmla="*/ 811491 w 1534"/>
                    <a:gd name="T7" fmla="*/ 95458 h 1623"/>
                    <a:gd name="T8" fmla="*/ 811491 w 1534"/>
                    <a:gd name="T9" fmla="*/ 143453 h 1623"/>
                    <a:gd name="T10" fmla="*/ 773077 w 1534"/>
                    <a:gd name="T11" fmla="*/ 217047 h 1623"/>
                    <a:gd name="T12" fmla="*/ 757072 w 1534"/>
                    <a:gd name="T13" fmla="*/ 306638 h 1623"/>
                    <a:gd name="T14" fmla="*/ 635962 w 1534"/>
                    <a:gd name="T15" fmla="*/ 341835 h 1623"/>
                    <a:gd name="T16" fmla="*/ 594347 w 1534"/>
                    <a:gd name="T17" fmla="*/ 456491 h 1623"/>
                    <a:gd name="T18" fmla="*/ 565536 w 1534"/>
                    <a:gd name="T19" fmla="*/ 558882 h 1623"/>
                    <a:gd name="T20" fmla="*/ 543128 w 1534"/>
                    <a:gd name="T21" fmla="*/ 565281 h 1623"/>
                    <a:gd name="T22" fmla="*/ 411881 w 1534"/>
                    <a:gd name="T23" fmla="*/ 530084 h 1623"/>
                    <a:gd name="T24" fmla="*/ 360663 w 1534"/>
                    <a:gd name="T25" fmla="*/ 491688 h 1623"/>
                    <a:gd name="T26" fmla="*/ 335054 w 1534"/>
                    <a:gd name="T27" fmla="*/ 555682 h 1623"/>
                    <a:gd name="T28" fmla="*/ 344657 w 1534"/>
                    <a:gd name="T29" fmla="*/ 661272 h 1623"/>
                    <a:gd name="T30" fmla="*/ 379870 w 1534"/>
                    <a:gd name="T31" fmla="*/ 699135 h 1623"/>
                    <a:gd name="T32" fmla="*/ 443893 w 1534"/>
                    <a:gd name="T33" fmla="*/ 772729 h 1623"/>
                    <a:gd name="T34" fmla="*/ 482306 w 1534"/>
                    <a:gd name="T35" fmla="*/ 827124 h 1623"/>
                    <a:gd name="T36" fmla="*/ 459898 w 1534"/>
                    <a:gd name="T37" fmla="*/ 830323 h 1623"/>
                    <a:gd name="T38" fmla="*/ 418283 w 1534"/>
                    <a:gd name="T39" fmla="*/ 864987 h 1623"/>
                    <a:gd name="T40" fmla="*/ 379870 w 1534"/>
                    <a:gd name="T41" fmla="*/ 801526 h 1623"/>
                    <a:gd name="T42" fmla="*/ 357462 w 1534"/>
                    <a:gd name="T43" fmla="*/ 791927 h 1623"/>
                    <a:gd name="T44" fmla="*/ 312646 w 1534"/>
                    <a:gd name="T45" fmla="*/ 763129 h 1623"/>
                    <a:gd name="T46" fmla="*/ 248623 w 1534"/>
                    <a:gd name="T47" fmla="*/ 651673 h 1623"/>
                    <a:gd name="T48" fmla="*/ 261427 w 1534"/>
                    <a:gd name="T49" fmla="*/ 536484 h 1623"/>
                    <a:gd name="T50" fmla="*/ 271031 w 1534"/>
                    <a:gd name="T51" fmla="*/ 409029 h 1623"/>
                    <a:gd name="T52" fmla="*/ 274232 w 1534"/>
                    <a:gd name="T53" fmla="*/ 341835 h 1623"/>
                    <a:gd name="T54" fmla="*/ 216611 w 1534"/>
                    <a:gd name="T55" fmla="*/ 322637 h 1623"/>
                    <a:gd name="T56" fmla="*/ 201139 w 1534"/>
                    <a:gd name="T57" fmla="*/ 229845 h 1623"/>
                    <a:gd name="T58" fmla="*/ 201139 w 1534"/>
                    <a:gd name="T59" fmla="*/ 140254 h 1623"/>
                    <a:gd name="T60" fmla="*/ 105104 w 1534"/>
                    <a:gd name="T61" fmla="*/ 133854 h 1623"/>
                    <a:gd name="T62" fmla="*/ 25076 w 1534"/>
                    <a:gd name="T63" fmla="*/ 159452 h 1623"/>
                    <a:gd name="T64" fmla="*/ 0 w 1534"/>
                    <a:gd name="T65" fmla="*/ 133854 h 1623"/>
                    <a:gd name="T66" fmla="*/ 66691 w 1534"/>
                    <a:gd name="T67" fmla="*/ 111456 h 1623"/>
                    <a:gd name="T68" fmla="*/ 156323 w 1534"/>
                    <a:gd name="T69" fmla="*/ 85859 h 1623"/>
                    <a:gd name="T70" fmla="*/ 267829 w 1534"/>
                    <a:gd name="T71" fmla="*/ 105057 h 1623"/>
                    <a:gd name="T72" fmla="*/ 383071 w 1534"/>
                    <a:gd name="T73" fmla="*/ 28264 h 1623"/>
                    <a:gd name="T74" fmla="*/ 431088 w 1534"/>
                    <a:gd name="T75" fmla="*/ 66661 h 1623"/>
                    <a:gd name="T76" fmla="*/ 472703 w 1534"/>
                    <a:gd name="T77" fmla="*/ 34663 h 1623"/>
                    <a:gd name="T78" fmla="*/ 530324 w 1534"/>
                    <a:gd name="T79" fmla="*/ 25064 h 1623"/>
                    <a:gd name="T80" fmla="*/ 565536 w 1534"/>
                    <a:gd name="T81" fmla="*/ 89058 h 162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534" h="1623">
                      <a:moveTo>
                        <a:pt x="1054" y="185"/>
                      </a:moveTo>
                      <a:lnTo>
                        <a:pt x="1054" y="185"/>
                      </a:lnTo>
                      <a:cubicBezTo>
                        <a:pt x="1060" y="227"/>
                        <a:pt x="1060" y="227"/>
                        <a:pt x="1060" y="227"/>
                      </a:cubicBezTo>
                      <a:cubicBezTo>
                        <a:pt x="1216" y="281"/>
                        <a:pt x="1216" y="281"/>
                        <a:pt x="1216" y="281"/>
                      </a:cubicBezTo>
                      <a:cubicBezTo>
                        <a:pt x="1407" y="251"/>
                        <a:pt x="1407" y="251"/>
                        <a:pt x="1407" y="251"/>
                      </a:cubicBezTo>
                      <a:cubicBezTo>
                        <a:pt x="1431" y="239"/>
                        <a:pt x="1443" y="203"/>
                        <a:pt x="1479" y="191"/>
                      </a:cubicBezTo>
                      <a:cubicBezTo>
                        <a:pt x="1491" y="185"/>
                        <a:pt x="1503" y="185"/>
                        <a:pt x="1521" y="179"/>
                      </a:cubicBezTo>
                      <a:cubicBezTo>
                        <a:pt x="1527" y="191"/>
                        <a:pt x="1533" y="221"/>
                        <a:pt x="1533" y="227"/>
                      </a:cubicBezTo>
                      <a:cubicBezTo>
                        <a:pt x="1533" y="239"/>
                        <a:pt x="1527" y="257"/>
                        <a:pt x="1521" y="269"/>
                      </a:cubicBezTo>
                      <a:cubicBezTo>
                        <a:pt x="1509" y="299"/>
                        <a:pt x="1473" y="317"/>
                        <a:pt x="1461" y="347"/>
                      </a:cubicBezTo>
                      <a:cubicBezTo>
                        <a:pt x="1449" y="365"/>
                        <a:pt x="1455" y="383"/>
                        <a:pt x="1449" y="407"/>
                      </a:cubicBezTo>
                      <a:cubicBezTo>
                        <a:pt x="1449" y="485"/>
                        <a:pt x="1467" y="479"/>
                        <a:pt x="1419" y="539"/>
                      </a:cubicBezTo>
                      <a:cubicBezTo>
                        <a:pt x="1407" y="551"/>
                        <a:pt x="1425" y="563"/>
                        <a:pt x="1419" y="575"/>
                      </a:cubicBezTo>
                      <a:cubicBezTo>
                        <a:pt x="1413" y="587"/>
                        <a:pt x="1251" y="665"/>
                        <a:pt x="1233" y="665"/>
                      </a:cubicBezTo>
                      <a:cubicBezTo>
                        <a:pt x="1216" y="665"/>
                        <a:pt x="1209" y="647"/>
                        <a:pt x="1192" y="641"/>
                      </a:cubicBezTo>
                      <a:cubicBezTo>
                        <a:pt x="1137" y="635"/>
                        <a:pt x="1144" y="707"/>
                        <a:pt x="1090" y="731"/>
                      </a:cubicBezTo>
                      <a:cubicBezTo>
                        <a:pt x="994" y="767"/>
                        <a:pt x="1102" y="796"/>
                        <a:pt x="1114" y="856"/>
                      </a:cubicBezTo>
                      <a:cubicBezTo>
                        <a:pt x="1126" y="898"/>
                        <a:pt x="1090" y="886"/>
                        <a:pt x="1072" y="922"/>
                      </a:cubicBezTo>
                      <a:cubicBezTo>
                        <a:pt x="1066" y="940"/>
                        <a:pt x="1078" y="1006"/>
                        <a:pt x="1060" y="1048"/>
                      </a:cubicBezTo>
                      <a:cubicBezTo>
                        <a:pt x="1018" y="1060"/>
                        <a:pt x="1018" y="1060"/>
                        <a:pt x="1018" y="1060"/>
                      </a:cubicBezTo>
                      <a:cubicBezTo>
                        <a:pt x="976" y="1072"/>
                        <a:pt x="880" y="1114"/>
                        <a:pt x="862" y="1048"/>
                      </a:cubicBezTo>
                      <a:cubicBezTo>
                        <a:pt x="850" y="976"/>
                        <a:pt x="850" y="946"/>
                        <a:pt x="772" y="994"/>
                      </a:cubicBezTo>
                      <a:cubicBezTo>
                        <a:pt x="766" y="1000"/>
                        <a:pt x="682" y="1072"/>
                        <a:pt x="682" y="1036"/>
                      </a:cubicBezTo>
                      <a:cubicBezTo>
                        <a:pt x="682" y="1012"/>
                        <a:pt x="724" y="904"/>
                        <a:pt x="676" y="922"/>
                      </a:cubicBezTo>
                      <a:cubicBezTo>
                        <a:pt x="658" y="928"/>
                        <a:pt x="646" y="958"/>
                        <a:pt x="634" y="970"/>
                      </a:cubicBezTo>
                      <a:cubicBezTo>
                        <a:pt x="616" y="994"/>
                        <a:pt x="616" y="1012"/>
                        <a:pt x="628" y="1042"/>
                      </a:cubicBezTo>
                      <a:cubicBezTo>
                        <a:pt x="640" y="1066"/>
                        <a:pt x="652" y="1090"/>
                        <a:pt x="652" y="1120"/>
                      </a:cubicBezTo>
                      <a:cubicBezTo>
                        <a:pt x="652" y="1162"/>
                        <a:pt x="658" y="1192"/>
                        <a:pt x="646" y="1240"/>
                      </a:cubicBezTo>
                      <a:cubicBezTo>
                        <a:pt x="646" y="1258"/>
                        <a:pt x="664" y="1275"/>
                        <a:pt x="670" y="1293"/>
                      </a:cubicBezTo>
                      <a:cubicBezTo>
                        <a:pt x="682" y="1311"/>
                        <a:pt x="694" y="1305"/>
                        <a:pt x="712" y="1311"/>
                      </a:cubicBezTo>
                      <a:cubicBezTo>
                        <a:pt x="748" y="1323"/>
                        <a:pt x="730" y="1341"/>
                        <a:pt x="730" y="1365"/>
                      </a:cubicBezTo>
                      <a:cubicBezTo>
                        <a:pt x="730" y="1395"/>
                        <a:pt x="808" y="1443"/>
                        <a:pt x="832" y="1449"/>
                      </a:cubicBezTo>
                      <a:cubicBezTo>
                        <a:pt x="862" y="1455"/>
                        <a:pt x="886" y="1455"/>
                        <a:pt x="892" y="1497"/>
                      </a:cubicBezTo>
                      <a:cubicBezTo>
                        <a:pt x="898" y="1509"/>
                        <a:pt x="898" y="1545"/>
                        <a:pt x="904" y="1551"/>
                      </a:cubicBezTo>
                      <a:cubicBezTo>
                        <a:pt x="862" y="1557"/>
                        <a:pt x="862" y="1557"/>
                        <a:pt x="862" y="1557"/>
                      </a:cubicBezTo>
                      <a:cubicBezTo>
                        <a:pt x="838" y="1569"/>
                        <a:pt x="832" y="1580"/>
                        <a:pt x="820" y="1598"/>
                      </a:cubicBezTo>
                      <a:cubicBezTo>
                        <a:pt x="808" y="1610"/>
                        <a:pt x="802" y="1622"/>
                        <a:pt x="784" y="1622"/>
                      </a:cubicBezTo>
                      <a:cubicBezTo>
                        <a:pt x="754" y="1622"/>
                        <a:pt x="760" y="1569"/>
                        <a:pt x="754" y="1551"/>
                      </a:cubicBezTo>
                      <a:cubicBezTo>
                        <a:pt x="748" y="1527"/>
                        <a:pt x="736" y="1515"/>
                        <a:pt x="712" y="1503"/>
                      </a:cubicBezTo>
                      <a:cubicBezTo>
                        <a:pt x="700" y="1497"/>
                        <a:pt x="682" y="1491"/>
                        <a:pt x="670" y="1485"/>
                      </a:cubicBezTo>
                      <a:cubicBezTo>
                        <a:pt x="652" y="1467"/>
                        <a:pt x="652" y="1467"/>
                        <a:pt x="652" y="1467"/>
                      </a:cubicBezTo>
                      <a:cubicBezTo>
                        <a:pt x="628" y="1455"/>
                        <a:pt x="604" y="1443"/>
                        <a:pt x="586" y="1431"/>
                      </a:cubicBezTo>
                      <a:cubicBezTo>
                        <a:pt x="562" y="1413"/>
                        <a:pt x="544" y="1389"/>
                        <a:pt x="526" y="1365"/>
                      </a:cubicBezTo>
                      <a:cubicBezTo>
                        <a:pt x="496" y="1329"/>
                        <a:pt x="401" y="1275"/>
                        <a:pt x="466" y="1222"/>
                      </a:cubicBezTo>
                      <a:cubicBezTo>
                        <a:pt x="508" y="1192"/>
                        <a:pt x="472" y="1144"/>
                        <a:pt x="472" y="1096"/>
                      </a:cubicBezTo>
                      <a:cubicBezTo>
                        <a:pt x="472" y="1066"/>
                        <a:pt x="490" y="1036"/>
                        <a:pt x="490" y="1006"/>
                      </a:cubicBezTo>
                      <a:cubicBezTo>
                        <a:pt x="490" y="946"/>
                        <a:pt x="454" y="922"/>
                        <a:pt x="484" y="862"/>
                      </a:cubicBezTo>
                      <a:cubicBezTo>
                        <a:pt x="508" y="832"/>
                        <a:pt x="520" y="809"/>
                        <a:pt x="508" y="767"/>
                      </a:cubicBezTo>
                      <a:cubicBezTo>
                        <a:pt x="490" y="725"/>
                        <a:pt x="514" y="731"/>
                        <a:pt x="520" y="695"/>
                      </a:cubicBezTo>
                      <a:cubicBezTo>
                        <a:pt x="526" y="677"/>
                        <a:pt x="520" y="659"/>
                        <a:pt x="514" y="641"/>
                      </a:cubicBezTo>
                      <a:cubicBezTo>
                        <a:pt x="514" y="629"/>
                        <a:pt x="526" y="575"/>
                        <a:pt x="526" y="569"/>
                      </a:cubicBezTo>
                      <a:cubicBezTo>
                        <a:pt x="484" y="569"/>
                        <a:pt x="448" y="611"/>
                        <a:pt x="406" y="605"/>
                      </a:cubicBezTo>
                      <a:cubicBezTo>
                        <a:pt x="388" y="605"/>
                        <a:pt x="311" y="563"/>
                        <a:pt x="305" y="551"/>
                      </a:cubicBezTo>
                      <a:cubicBezTo>
                        <a:pt x="305" y="515"/>
                        <a:pt x="359" y="467"/>
                        <a:pt x="377" y="431"/>
                      </a:cubicBezTo>
                      <a:cubicBezTo>
                        <a:pt x="388" y="389"/>
                        <a:pt x="406" y="299"/>
                        <a:pt x="377" y="263"/>
                      </a:cubicBezTo>
                      <a:cubicBezTo>
                        <a:pt x="359" y="251"/>
                        <a:pt x="317" y="263"/>
                        <a:pt x="299" y="263"/>
                      </a:cubicBezTo>
                      <a:cubicBezTo>
                        <a:pt x="263" y="263"/>
                        <a:pt x="227" y="269"/>
                        <a:pt x="197" y="251"/>
                      </a:cubicBezTo>
                      <a:cubicBezTo>
                        <a:pt x="179" y="245"/>
                        <a:pt x="155" y="251"/>
                        <a:pt x="137" y="263"/>
                      </a:cubicBezTo>
                      <a:cubicBezTo>
                        <a:pt x="107" y="293"/>
                        <a:pt x="83" y="287"/>
                        <a:pt x="47" y="299"/>
                      </a:cubicBezTo>
                      <a:cubicBezTo>
                        <a:pt x="0" y="251"/>
                        <a:pt x="0" y="251"/>
                        <a:pt x="0" y="251"/>
                      </a:cubicBezTo>
                      <a:cubicBezTo>
                        <a:pt x="0" y="215"/>
                        <a:pt x="12" y="167"/>
                        <a:pt x="59" y="167"/>
                      </a:cubicBezTo>
                      <a:cubicBezTo>
                        <a:pt x="83" y="167"/>
                        <a:pt x="95" y="221"/>
                        <a:pt x="125" y="209"/>
                      </a:cubicBezTo>
                      <a:cubicBezTo>
                        <a:pt x="155" y="197"/>
                        <a:pt x="155" y="161"/>
                        <a:pt x="185" y="143"/>
                      </a:cubicBezTo>
                      <a:cubicBezTo>
                        <a:pt x="221" y="119"/>
                        <a:pt x="251" y="149"/>
                        <a:pt x="293" y="161"/>
                      </a:cubicBezTo>
                      <a:cubicBezTo>
                        <a:pt x="311" y="161"/>
                        <a:pt x="412" y="137"/>
                        <a:pt x="424" y="125"/>
                      </a:cubicBezTo>
                      <a:cubicBezTo>
                        <a:pt x="502" y="197"/>
                        <a:pt x="502" y="197"/>
                        <a:pt x="502" y="197"/>
                      </a:cubicBezTo>
                      <a:cubicBezTo>
                        <a:pt x="646" y="0"/>
                        <a:pt x="646" y="0"/>
                        <a:pt x="646" y="0"/>
                      </a:cubicBezTo>
                      <a:cubicBezTo>
                        <a:pt x="700" y="0"/>
                        <a:pt x="718" y="0"/>
                        <a:pt x="718" y="53"/>
                      </a:cubicBezTo>
                      <a:cubicBezTo>
                        <a:pt x="718" y="77"/>
                        <a:pt x="706" y="131"/>
                        <a:pt x="724" y="149"/>
                      </a:cubicBezTo>
                      <a:cubicBezTo>
                        <a:pt x="736" y="161"/>
                        <a:pt x="790" y="125"/>
                        <a:pt x="808" y="125"/>
                      </a:cubicBezTo>
                      <a:cubicBezTo>
                        <a:pt x="838" y="125"/>
                        <a:pt x="880" y="173"/>
                        <a:pt x="886" y="119"/>
                      </a:cubicBezTo>
                      <a:cubicBezTo>
                        <a:pt x="886" y="107"/>
                        <a:pt x="886" y="84"/>
                        <a:pt x="886" y="65"/>
                      </a:cubicBezTo>
                      <a:cubicBezTo>
                        <a:pt x="880" y="47"/>
                        <a:pt x="892" y="36"/>
                        <a:pt x="892" y="18"/>
                      </a:cubicBezTo>
                      <a:cubicBezTo>
                        <a:pt x="910" y="12"/>
                        <a:pt x="976" y="42"/>
                        <a:pt x="994" y="47"/>
                      </a:cubicBezTo>
                      <a:cubicBezTo>
                        <a:pt x="1018" y="53"/>
                        <a:pt x="1066" y="60"/>
                        <a:pt x="1084" y="71"/>
                      </a:cubicBezTo>
                      <a:cubicBezTo>
                        <a:pt x="1084" y="101"/>
                        <a:pt x="1060" y="137"/>
                        <a:pt x="1060" y="167"/>
                      </a:cubicBezTo>
                      <a:cubicBezTo>
                        <a:pt x="1054" y="185"/>
                        <a:pt x="1054" y="185"/>
                        <a:pt x="1054" y="185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5" name="Freeform 123">
                  <a:extLst>
                    <a:ext uri="{FF2B5EF4-FFF2-40B4-BE49-F238E27FC236}">
                      <a16:creationId xmlns:a16="http://schemas.microsoft.com/office/drawing/2014/main" id="{F2716DFC-CC42-4EE3-805B-D34C534D04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75363" y="6892925"/>
                  <a:ext cx="1077912" cy="800100"/>
                </a:xfrm>
                <a:custGeom>
                  <a:avLst/>
                  <a:gdLst>
                    <a:gd name="T0" fmla="*/ 832 w 2019"/>
                    <a:gd name="T1" fmla="*/ 54 h 1498"/>
                    <a:gd name="T2" fmla="*/ 982 w 2019"/>
                    <a:gd name="T3" fmla="*/ 6 h 1498"/>
                    <a:gd name="T4" fmla="*/ 1162 w 2019"/>
                    <a:gd name="T5" fmla="*/ 18 h 1498"/>
                    <a:gd name="T6" fmla="*/ 1162 w 2019"/>
                    <a:gd name="T7" fmla="*/ 186 h 1498"/>
                    <a:gd name="T8" fmla="*/ 1191 w 2019"/>
                    <a:gd name="T9" fmla="*/ 360 h 1498"/>
                    <a:gd name="T10" fmla="*/ 1299 w 2019"/>
                    <a:gd name="T11" fmla="*/ 396 h 1498"/>
                    <a:gd name="T12" fmla="*/ 1293 w 2019"/>
                    <a:gd name="T13" fmla="*/ 522 h 1498"/>
                    <a:gd name="T14" fmla="*/ 1275 w 2019"/>
                    <a:gd name="T15" fmla="*/ 761 h 1498"/>
                    <a:gd name="T16" fmla="*/ 1251 w 2019"/>
                    <a:gd name="T17" fmla="*/ 977 h 1498"/>
                    <a:gd name="T18" fmla="*/ 1371 w 2019"/>
                    <a:gd name="T19" fmla="*/ 1186 h 1498"/>
                    <a:gd name="T20" fmla="*/ 1455 w 2019"/>
                    <a:gd name="T21" fmla="*/ 1240 h 1498"/>
                    <a:gd name="T22" fmla="*/ 1389 w 2019"/>
                    <a:gd name="T23" fmla="*/ 1264 h 1498"/>
                    <a:gd name="T24" fmla="*/ 988 w 2019"/>
                    <a:gd name="T25" fmla="*/ 1395 h 1498"/>
                    <a:gd name="T26" fmla="*/ 826 w 2019"/>
                    <a:gd name="T27" fmla="*/ 1395 h 1498"/>
                    <a:gd name="T28" fmla="*/ 527 w 2019"/>
                    <a:gd name="T29" fmla="*/ 1395 h 1498"/>
                    <a:gd name="T30" fmla="*/ 317 w 2019"/>
                    <a:gd name="T31" fmla="*/ 1312 h 1498"/>
                    <a:gd name="T32" fmla="*/ 60 w 2019"/>
                    <a:gd name="T33" fmla="*/ 1222 h 1498"/>
                    <a:gd name="T34" fmla="*/ 96 w 2019"/>
                    <a:gd name="T35" fmla="*/ 1138 h 1498"/>
                    <a:gd name="T36" fmla="*/ 78 w 2019"/>
                    <a:gd name="T37" fmla="*/ 833 h 1498"/>
                    <a:gd name="T38" fmla="*/ 126 w 2019"/>
                    <a:gd name="T39" fmla="*/ 593 h 1498"/>
                    <a:gd name="T40" fmla="*/ 234 w 2019"/>
                    <a:gd name="T41" fmla="*/ 450 h 1498"/>
                    <a:gd name="T42" fmla="*/ 312 w 2019"/>
                    <a:gd name="T43" fmla="*/ 551 h 1498"/>
                    <a:gd name="T44" fmla="*/ 551 w 2019"/>
                    <a:gd name="T45" fmla="*/ 252 h 1498"/>
                    <a:gd name="T46" fmla="*/ 695 w 2019"/>
                    <a:gd name="T47" fmla="*/ 90 h 1498"/>
                    <a:gd name="T48" fmla="*/ 832 w 2019"/>
                    <a:gd name="T49" fmla="*/ 54 h 1498"/>
                    <a:gd name="T50" fmla="*/ 1689 w 2019"/>
                    <a:gd name="T51" fmla="*/ 1306 h 1498"/>
                    <a:gd name="T52" fmla="*/ 1779 w 2019"/>
                    <a:gd name="T53" fmla="*/ 1365 h 1498"/>
                    <a:gd name="T54" fmla="*/ 1959 w 2019"/>
                    <a:gd name="T55" fmla="*/ 1306 h 1498"/>
                    <a:gd name="T56" fmla="*/ 1911 w 2019"/>
                    <a:gd name="T57" fmla="*/ 1174 h 1498"/>
                    <a:gd name="T58" fmla="*/ 1917 w 2019"/>
                    <a:gd name="T59" fmla="*/ 1138 h 1498"/>
                    <a:gd name="T60" fmla="*/ 1911 w 2019"/>
                    <a:gd name="T61" fmla="*/ 1084 h 1498"/>
                    <a:gd name="T62" fmla="*/ 1929 w 2019"/>
                    <a:gd name="T63" fmla="*/ 977 h 1498"/>
                    <a:gd name="T64" fmla="*/ 2006 w 2019"/>
                    <a:gd name="T65" fmla="*/ 851 h 1498"/>
                    <a:gd name="T66" fmla="*/ 1959 w 2019"/>
                    <a:gd name="T67" fmla="*/ 815 h 1498"/>
                    <a:gd name="T68" fmla="*/ 1845 w 2019"/>
                    <a:gd name="T69" fmla="*/ 803 h 1498"/>
                    <a:gd name="T70" fmla="*/ 1803 w 2019"/>
                    <a:gd name="T71" fmla="*/ 815 h 1498"/>
                    <a:gd name="T72" fmla="*/ 1557 w 2019"/>
                    <a:gd name="T73" fmla="*/ 749 h 1498"/>
                    <a:gd name="T74" fmla="*/ 1461 w 2019"/>
                    <a:gd name="T75" fmla="*/ 677 h 1498"/>
                    <a:gd name="T76" fmla="*/ 1413 w 2019"/>
                    <a:gd name="T77" fmla="*/ 797 h 1498"/>
                    <a:gd name="T78" fmla="*/ 1431 w 2019"/>
                    <a:gd name="T79" fmla="*/ 995 h 1498"/>
                    <a:gd name="T80" fmla="*/ 1497 w 2019"/>
                    <a:gd name="T81" fmla="*/ 1066 h 1498"/>
                    <a:gd name="T82" fmla="*/ 1617 w 2019"/>
                    <a:gd name="T83" fmla="*/ 1204 h 1498"/>
                    <a:gd name="T84" fmla="*/ 1689 w 2019"/>
                    <a:gd name="T85" fmla="*/ 1306 h 1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019" h="1498">
                      <a:moveTo>
                        <a:pt x="832" y="54"/>
                      </a:moveTo>
                      <a:lnTo>
                        <a:pt x="832" y="54"/>
                      </a:lnTo>
                      <a:cubicBezTo>
                        <a:pt x="868" y="42"/>
                        <a:pt x="892" y="48"/>
                        <a:pt x="922" y="18"/>
                      </a:cubicBezTo>
                      <a:cubicBezTo>
                        <a:pt x="940" y="6"/>
                        <a:pt x="964" y="0"/>
                        <a:pt x="982" y="6"/>
                      </a:cubicBezTo>
                      <a:cubicBezTo>
                        <a:pt x="1012" y="24"/>
                        <a:pt x="1048" y="18"/>
                        <a:pt x="1084" y="18"/>
                      </a:cubicBezTo>
                      <a:cubicBezTo>
                        <a:pt x="1102" y="18"/>
                        <a:pt x="1144" y="6"/>
                        <a:pt x="1162" y="18"/>
                      </a:cubicBezTo>
                      <a:lnTo>
                        <a:pt x="1162" y="18"/>
                      </a:lnTo>
                      <a:cubicBezTo>
                        <a:pt x="1191" y="54"/>
                        <a:pt x="1173" y="144"/>
                        <a:pt x="1162" y="186"/>
                      </a:cubicBezTo>
                      <a:cubicBezTo>
                        <a:pt x="1144" y="222"/>
                        <a:pt x="1090" y="270"/>
                        <a:pt x="1090" y="306"/>
                      </a:cubicBezTo>
                      <a:cubicBezTo>
                        <a:pt x="1096" y="318"/>
                        <a:pt x="1173" y="360"/>
                        <a:pt x="1191" y="360"/>
                      </a:cubicBezTo>
                      <a:cubicBezTo>
                        <a:pt x="1233" y="366"/>
                        <a:pt x="1269" y="324"/>
                        <a:pt x="1311" y="324"/>
                      </a:cubicBezTo>
                      <a:cubicBezTo>
                        <a:pt x="1311" y="330"/>
                        <a:pt x="1299" y="384"/>
                        <a:pt x="1299" y="396"/>
                      </a:cubicBezTo>
                      <a:cubicBezTo>
                        <a:pt x="1305" y="414"/>
                        <a:pt x="1311" y="432"/>
                        <a:pt x="1305" y="450"/>
                      </a:cubicBezTo>
                      <a:cubicBezTo>
                        <a:pt x="1299" y="486"/>
                        <a:pt x="1275" y="480"/>
                        <a:pt x="1293" y="522"/>
                      </a:cubicBezTo>
                      <a:cubicBezTo>
                        <a:pt x="1305" y="564"/>
                        <a:pt x="1293" y="587"/>
                        <a:pt x="1269" y="617"/>
                      </a:cubicBezTo>
                      <a:cubicBezTo>
                        <a:pt x="1239" y="677"/>
                        <a:pt x="1275" y="701"/>
                        <a:pt x="1275" y="761"/>
                      </a:cubicBezTo>
                      <a:cubicBezTo>
                        <a:pt x="1275" y="791"/>
                        <a:pt x="1257" y="821"/>
                        <a:pt x="1257" y="851"/>
                      </a:cubicBezTo>
                      <a:cubicBezTo>
                        <a:pt x="1257" y="899"/>
                        <a:pt x="1293" y="947"/>
                        <a:pt x="1251" y="977"/>
                      </a:cubicBezTo>
                      <a:cubicBezTo>
                        <a:pt x="1186" y="1030"/>
                        <a:pt x="1281" y="1084"/>
                        <a:pt x="1311" y="1120"/>
                      </a:cubicBezTo>
                      <a:cubicBezTo>
                        <a:pt x="1329" y="1144"/>
                        <a:pt x="1347" y="1168"/>
                        <a:pt x="1371" y="1186"/>
                      </a:cubicBezTo>
                      <a:cubicBezTo>
                        <a:pt x="1389" y="1198"/>
                        <a:pt x="1413" y="1210"/>
                        <a:pt x="1437" y="1222"/>
                      </a:cubicBezTo>
                      <a:cubicBezTo>
                        <a:pt x="1455" y="1240"/>
                        <a:pt x="1455" y="1240"/>
                        <a:pt x="1455" y="1240"/>
                      </a:cubicBezTo>
                      <a:lnTo>
                        <a:pt x="1455" y="1240"/>
                      </a:lnTo>
                      <a:cubicBezTo>
                        <a:pt x="1389" y="1264"/>
                        <a:pt x="1389" y="1264"/>
                        <a:pt x="1389" y="1264"/>
                      </a:cubicBezTo>
                      <a:cubicBezTo>
                        <a:pt x="1317" y="1270"/>
                        <a:pt x="1239" y="1288"/>
                        <a:pt x="1179" y="1341"/>
                      </a:cubicBezTo>
                      <a:cubicBezTo>
                        <a:pt x="1120" y="1395"/>
                        <a:pt x="1054" y="1497"/>
                        <a:pt x="988" y="1395"/>
                      </a:cubicBezTo>
                      <a:cubicBezTo>
                        <a:pt x="976" y="1377"/>
                        <a:pt x="880" y="1330"/>
                        <a:pt x="868" y="1348"/>
                      </a:cubicBezTo>
                      <a:cubicBezTo>
                        <a:pt x="850" y="1365"/>
                        <a:pt x="862" y="1407"/>
                        <a:pt x="826" y="1395"/>
                      </a:cubicBezTo>
                      <a:cubicBezTo>
                        <a:pt x="791" y="1383"/>
                        <a:pt x="761" y="1353"/>
                        <a:pt x="725" y="1335"/>
                      </a:cubicBezTo>
                      <a:cubicBezTo>
                        <a:pt x="635" y="1335"/>
                        <a:pt x="605" y="1365"/>
                        <a:pt x="527" y="1395"/>
                      </a:cubicBezTo>
                      <a:cubicBezTo>
                        <a:pt x="461" y="1425"/>
                        <a:pt x="443" y="1437"/>
                        <a:pt x="407" y="1365"/>
                      </a:cubicBezTo>
                      <a:cubicBezTo>
                        <a:pt x="389" y="1330"/>
                        <a:pt x="354" y="1317"/>
                        <a:pt x="317" y="1312"/>
                      </a:cubicBezTo>
                      <a:cubicBezTo>
                        <a:pt x="264" y="1306"/>
                        <a:pt x="240" y="1288"/>
                        <a:pt x="222" y="1234"/>
                      </a:cubicBezTo>
                      <a:cubicBezTo>
                        <a:pt x="222" y="1222"/>
                        <a:pt x="96" y="1240"/>
                        <a:pt x="60" y="1222"/>
                      </a:cubicBezTo>
                      <a:lnTo>
                        <a:pt x="60" y="1222"/>
                      </a:lnTo>
                      <a:cubicBezTo>
                        <a:pt x="78" y="1198"/>
                        <a:pt x="66" y="1162"/>
                        <a:pt x="96" y="1138"/>
                      </a:cubicBezTo>
                      <a:cubicBezTo>
                        <a:pt x="150" y="1096"/>
                        <a:pt x="0" y="953"/>
                        <a:pt x="30" y="887"/>
                      </a:cubicBezTo>
                      <a:cubicBezTo>
                        <a:pt x="36" y="851"/>
                        <a:pt x="72" y="857"/>
                        <a:pt x="78" y="833"/>
                      </a:cubicBezTo>
                      <a:cubicBezTo>
                        <a:pt x="90" y="791"/>
                        <a:pt x="126" y="779"/>
                        <a:pt x="138" y="731"/>
                      </a:cubicBezTo>
                      <a:cubicBezTo>
                        <a:pt x="144" y="683"/>
                        <a:pt x="120" y="635"/>
                        <a:pt x="126" y="593"/>
                      </a:cubicBezTo>
                      <a:cubicBezTo>
                        <a:pt x="144" y="564"/>
                        <a:pt x="114" y="534"/>
                        <a:pt x="162" y="534"/>
                      </a:cubicBezTo>
                      <a:cubicBezTo>
                        <a:pt x="216" y="534"/>
                        <a:pt x="192" y="450"/>
                        <a:pt x="234" y="450"/>
                      </a:cubicBezTo>
                      <a:cubicBezTo>
                        <a:pt x="270" y="450"/>
                        <a:pt x="317" y="456"/>
                        <a:pt x="300" y="504"/>
                      </a:cubicBezTo>
                      <a:cubicBezTo>
                        <a:pt x="293" y="516"/>
                        <a:pt x="288" y="582"/>
                        <a:pt x="312" y="551"/>
                      </a:cubicBezTo>
                      <a:cubicBezTo>
                        <a:pt x="365" y="504"/>
                        <a:pt x="377" y="408"/>
                        <a:pt x="443" y="354"/>
                      </a:cubicBezTo>
                      <a:cubicBezTo>
                        <a:pt x="461" y="342"/>
                        <a:pt x="569" y="276"/>
                        <a:pt x="551" y="252"/>
                      </a:cubicBezTo>
                      <a:cubicBezTo>
                        <a:pt x="461" y="126"/>
                        <a:pt x="527" y="156"/>
                        <a:pt x="605" y="78"/>
                      </a:cubicBezTo>
                      <a:cubicBezTo>
                        <a:pt x="659" y="30"/>
                        <a:pt x="653" y="78"/>
                        <a:pt x="695" y="90"/>
                      </a:cubicBezTo>
                      <a:cubicBezTo>
                        <a:pt x="719" y="102"/>
                        <a:pt x="785" y="84"/>
                        <a:pt x="809" y="78"/>
                      </a:cubicBezTo>
                      <a:cubicBezTo>
                        <a:pt x="832" y="54"/>
                        <a:pt x="832" y="54"/>
                        <a:pt x="832" y="54"/>
                      </a:cubicBezTo>
                      <a:close/>
                      <a:moveTo>
                        <a:pt x="1689" y="1306"/>
                      </a:moveTo>
                      <a:lnTo>
                        <a:pt x="1689" y="1306"/>
                      </a:lnTo>
                      <a:cubicBezTo>
                        <a:pt x="1779" y="1365"/>
                        <a:pt x="1779" y="1365"/>
                        <a:pt x="1779" y="1365"/>
                      </a:cubicBezTo>
                      <a:lnTo>
                        <a:pt x="1779" y="1365"/>
                      </a:lnTo>
                      <a:cubicBezTo>
                        <a:pt x="1809" y="1372"/>
                        <a:pt x="1809" y="1348"/>
                        <a:pt x="1839" y="1348"/>
                      </a:cubicBezTo>
                      <a:cubicBezTo>
                        <a:pt x="1875" y="1348"/>
                        <a:pt x="1941" y="1353"/>
                        <a:pt x="1959" y="1306"/>
                      </a:cubicBezTo>
                      <a:cubicBezTo>
                        <a:pt x="1970" y="1282"/>
                        <a:pt x="1911" y="1252"/>
                        <a:pt x="1911" y="1216"/>
                      </a:cubicBezTo>
                      <a:cubicBezTo>
                        <a:pt x="1911" y="1210"/>
                        <a:pt x="1941" y="1156"/>
                        <a:pt x="1911" y="1174"/>
                      </a:cubicBezTo>
                      <a:cubicBezTo>
                        <a:pt x="1899" y="1180"/>
                        <a:pt x="1875" y="1180"/>
                        <a:pt x="1863" y="1168"/>
                      </a:cubicBezTo>
                      <a:cubicBezTo>
                        <a:pt x="1833" y="1144"/>
                        <a:pt x="1899" y="1144"/>
                        <a:pt x="1917" y="1138"/>
                      </a:cubicBezTo>
                      <a:cubicBezTo>
                        <a:pt x="1929" y="1126"/>
                        <a:pt x="1929" y="1114"/>
                        <a:pt x="1922" y="1102"/>
                      </a:cubicBezTo>
                      <a:cubicBezTo>
                        <a:pt x="1922" y="1096"/>
                        <a:pt x="1911" y="1090"/>
                        <a:pt x="1911" y="1084"/>
                      </a:cubicBezTo>
                      <a:cubicBezTo>
                        <a:pt x="1905" y="1072"/>
                        <a:pt x="1911" y="1060"/>
                        <a:pt x="1911" y="1048"/>
                      </a:cubicBezTo>
                      <a:cubicBezTo>
                        <a:pt x="1922" y="1024"/>
                        <a:pt x="1922" y="1001"/>
                        <a:pt x="1929" y="977"/>
                      </a:cubicBezTo>
                      <a:cubicBezTo>
                        <a:pt x="1941" y="923"/>
                        <a:pt x="1977" y="941"/>
                        <a:pt x="2001" y="911"/>
                      </a:cubicBezTo>
                      <a:cubicBezTo>
                        <a:pt x="2018" y="887"/>
                        <a:pt x="2018" y="875"/>
                        <a:pt x="2006" y="851"/>
                      </a:cubicBezTo>
                      <a:cubicBezTo>
                        <a:pt x="2001" y="839"/>
                        <a:pt x="2001" y="821"/>
                        <a:pt x="1994" y="815"/>
                      </a:cubicBezTo>
                      <a:cubicBezTo>
                        <a:pt x="1982" y="809"/>
                        <a:pt x="1964" y="821"/>
                        <a:pt x="1959" y="815"/>
                      </a:cubicBezTo>
                      <a:cubicBezTo>
                        <a:pt x="1935" y="809"/>
                        <a:pt x="1941" y="791"/>
                        <a:pt x="1917" y="797"/>
                      </a:cubicBezTo>
                      <a:cubicBezTo>
                        <a:pt x="1893" y="797"/>
                        <a:pt x="1863" y="815"/>
                        <a:pt x="1845" y="803"/>
                      </a:cubicBezTo>
                      <a:lnTo>
                        <a:pt x="1845" y="803"/>
                      </a:lnTo>
                      <a:cubicBezTo>
                        <a:pt x="1803" y="815"/>
                        <a:pt x="1803" y="815"/>
                        <a:pt x="1803" y="815"/>
                      </a:cubicBezTo>
                      <a:cubicBezTo>
                        <a:pt x="1761" y="827"/>
                        <a:pt x="1665" y="869"/>
                        <a:pt x="1647" y="803"/>
                      </a:cubicBezTo>
                      <a:cubicBezTo>
                        <a:pt x="1635" y="731"/>
                        <a:pt x="1635" y="701"/>
                        <a:pt x="1557" y="749"/>
                      </a:cubicBezTo>
                      <a:cubicBezTo>
                        <a:pt x="1551" y="755"/>
                        <a:pt x="1467" y="827"/>
                        <a:pt x="1467" y="791"/>
                      </a:cubicBezTo>
                      <a:cubicBezTo>
                        <a:pt x="1467" y="767"/>
                        <a:pt x="1509" y="659"/>
                        <a:pt x="1461" y="677"/>
                      </a:cubicBezTo>
                      <a:cubicBezTo>
                        <a:pt x="1443" y="683"/>
                        <a:pt x="1431" y="713"/>
                        <a:pt x="1419" y="725"/>
                      </a:cubicBezTo>
                      <a:cubicBezTo>
                        <a:pt x="1401" y="749"/>
                        <a:pt x="1401" y="767"/>
                        <a:pt x="1413" y="797"/>
                      </a:cubicBezTo>
                      <a:cubicBezTo>
                        <a:pt x="1425" y="821"/>
                        <a:pt x="1437" y="845"/>
                        <a:pt x="1437" y="875"/>
                      </a:cubicBezTo>
                      <a:cubicBezTo>
                        <a:pt x="1437" y="917"/>
                        <a:pt x="1443" y="947"/>
                        <a:pt x="1431" y="995"/>
                      </a:cubicBezTo>
                      <a:cubicBezTo>
                        <a:pt x="1431" y="1013"/>
                        <a:pt x="1449" y="1030"/>
                        <a:pt x="1455" y="1048"/>
                      </a:cubicBezTo>
                      <a:cubicBezTo>
                        <a:pt x="1467" y="1066"/>
                        <a:pt x="1479" y="1060"/>
                        <a:pt x="1497" y="1066"/>
                      </a:cubicBezTo>
                      <a:cubicBezTo>
                        <a:pt x="1533" y="1078"/>
                        <a:pt x="1515" y="1096"/>
                        <a:pt x="1515" y="1120"/>
                      </a:cubicBezTo>
                      <a:cubicBezTo>
                        <a:pt x="1515" y="1150"/>
                        <a:pt x="1593" y="1198"/>
                        <a:pt x="1617" y="1204"/>
                      </a:cubicBezTo>
                      <a:cubicBezTo>
                        <a:pt x="1647" y="1210"/>
                        <a:pt x="1671" y="1210"/>
                        <a:pt x="1677" y="1252"/>
                      </a:cubicBezTo>
                      <a:cubicBezTo>
                        <a:pt x="1683" y="1264"/>
                        <a:pt x="1683" y="1300"/>
                        <a:pt x="1689" y="1306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20315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6" name="Freeform 124">
                  <a:extLst>
                    <a:ext uri="{FF2B5EF4-FFF2-40B4-BE49-F238E27FC236}">
                      <a16:creationId xmlns:a16="http://schemas.microsoft.com/office/drawing/2014/main" id="{C8A3A018-599A-4CA4-8BA0-01E0D5AF5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1338" y="5995988"/>
                  <a:ext cx="706437" cy="573087"/>
                </a:xfrm>
                <a:custGeom>
                  <a:avLst/>
                  <a:gdLst>
                    <a:gd name="T0" fmla="*/ 146966 w 1325"/>
                    <a:gd name="T1" fmla="*/ 451514 h 1074"/>
                    <a:gd name="T2" fmla="*/ 146966 w 1325"/>
                    <a:gd name="T3" fmla="*/ 451514 h 1074"/>
                    <a:gd name="T4" fmla="*/ 201279 w 1325"/>
                    <a:gd name="T5" fmla="*/ 413042 h 1074"/>
                    <a:gd name="T6" fmla="*/ 229501 w 1325"/>
                    <a:gd name="T7" fmla="*/ 451514 h 1074"/>
                    <a:gd name="T8" fmla="*/ 229501 w 1325"/>
                    <a:gd name="T9" fmla="*/ 496398 h 1074"/>
                    <a:gd name="T10" fmla="*/ 229501 w 1325"/>
                    <a:gd name="T11" fmla="*/ 496398 h 1074"/>
                    <a:gd name="T12" fmla="*/ 299788 w 1325"/>
                    <a:gd name="T13" fmla="*/ 531664 h 1074"/>
                    <a:gd name="T14" fmla="*/ 386051 w 1325"/>
                    <a:gd name="T15" fmla="*/ 512428 h 1074"/>
                    <a:gd name="T16" fmla="*/ 392441 w 1325"/>
                    <a:gd name="T17" fmla="*/ 560519 h 1074"/>
                    <a:gd name="T18" fmla="*/ 485093 w 1325"/>
                    <a:gd name="T19" fmla="*/ 522046 h 1074"/>
                    <a:gd name="T20" fmla="*/ 526626 w 1325"/>
                    <a:gd name="T21" fmla="*/ 509222 h 1074"/>
                    <a:gd name="T22" fmla="*/ 584135 w 1325"/>
                    <a:gd name="T23" fmla="*/ 509222 h 1074"/>
                    <a:gd name="T24" fmla="*/ 648033 w 1325"/>
                    <a:gd name="T25" fmla="*/ 422660 h 1074"/>
                    <a:gd name="T26" fmla="*/ 683177 w 1325"/>
                    <a:gd name="T27" fmla="*/ 343044 h 1074"/>
                    <a:gd name="T28" fmla="*/ 695424 w 1325"/>
                    <a:gd name="T29" fmla="*/ 333426 h 1074"/>
                    <a:gd name="T30" fmla="*/ 701814 w 1325"/>
                    <a:gd name="T31" fmla="*/ 327014 h 1074"/>
                    <a:gd name="T32" fmla="*/ 701814 w 1325"/>
                    <a:gd name="T33" fmla="*/ 301366 h 1074"/>
                    <a:gd name="T34" fmla="*/ 695424 w 1325"/>
                    <a:gd name="T35" fmla="*/ 285335 h 1074"/>
                    <a:gd name="T36" fmla="*/ 695424 w 1325"/>
                    <a:gd name="T37" fmla="*/ 285335 h 1074"/>
                    <a:gd name="T38" fmla="*/ 622474 w 1325"/>
                    <a:gd name="T39" fmla="*/ 285335 h 1074"/>
                    <a:gd name="T40" fmla="*/ 593719 w 1325"/>
                    <a:gd name="T41" fmla="*/ 256481 h 1074"/>
                    <a:gd name="T42" fmla="*/ 545796 w 1325"/>
                    <a:gd name="T43" fmla="*/ 256481 h 1074"/>
                    <a:gd name="T44" fmla="*/ 526626 w 1325"/>
                    <a:gd name="T45" fmla="*/ 195567 h 1074"/>
                    <a:gd name="T46" fmla="*/ 481898 w 1325"/>
                    <a:gd name="T47" fmla="*/ 150683 h 1074"/>
                    <a:gd name="T48" fmla="*/ 430779 w 1325"/>
                    <a:gd name="T49" fmla="*/ 102593 h 1074"/>
                    <a:gd name="T50" fmla="*/ 245475 w 1325"/>
                    <a:gd name="T51" fmla="*/ 128241 h 1074"/>
                    <a:gd name="T52" fmla="*/ 137381 w 1325"/>
                    <a:gd name="T53" fmla="*/ 92974 h 1074"/>
                    <a:gd name="T54" fmla="*/ 67093 w 1325"/>
                    <a:gd name="T55" fmla="*/ 76944 h 1074"/>
                    <a:gd name="T56" fmla="*/ 54313 w 1325"/>
                    <a:gd name="T57" fmla="*/ 48090 h 1074"/>
                    <a:gd name="T58" fmla="*/ 51118 w 1325"/>
                    <a:gd name="T59" fmla="*/ 12824 h 1074"/>
                    <a:gd name="T60" fmla="*/ 41534 w 1325"/>
                    <a:gd name="T61" fmla="*/ 0 h 1074"/>
                    <a:gd name="T62" fmla="*/ 41534 w 1325"/>
                    <a:gd name="T63" fmla="*/ 0 h 1074"/>
                    <a:gd name="T64" fmla="*/ 22364 w 1325"/>
                    <a:gd name="T65" fmla="*/ 32060 h 1074"/>
                    <a:gd name="T66" fmla="*/ 9585 w 1325"/>
                    <a:gd name="T67" fmla="*/ 57708 h 1074"/>
                    <a:gd name="T68" fmla="*/ 12780 w 1325"/>
                    <a:gd name="T69" fmla="*/ 115417 h 1074"/>
                    <a:gd name="T70" fmla="*/ 12780 w 1325"/>
                    <a:gd name="T71" fmla="*/ 205185 h 1074"/>
                    <a:gd name="T72" fmla="*/ 44729 w 1325"/>
                    <a:gd name="T73" fmla="*/ 253275 h 1074"/>
                    <a:gd name="T74" fmla="*/ 25559 w 1325"/>
                    <a:gd name="T75" fmla="*/ 368692 h 1074"/>
                    <a:gd name="T76" fmla="*/ 25559 w 1325"/>
                    <a:gd name="T77" fmla="*/ 368692 h 1074"/>
                    <a:gd name="T78" fmla="*/ 47924 w 1325"/>
                    <a:gd name="T79" fmla="*/ 403424 h 1074"/>
                    <a:gd name="T80" fmla="*/ 121406 w 1325"/>
                    <a:gd name="T81" fmla="*/ 391134 h 1074"/>
                    <a:gd name="T82" fmla="*/ 140576 w 1325"/>
                    <a:gd name="T83" fmla="*/ 438690 h 1074"/>
                    <a:gd name="T84" fmla="*/ 146966 w 1325"/>
                    <a:gd name="T85" fmla="*/ 451514 h 107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325" h="1074">
                      <a:moveTo>
                        <a:pt x="276" y="845"/>
                      </a:moveTo>
                      <a:lnTo>
                        <a:pt x="276" y="845"/>
                      </a:lnTo>
                      <a:cubicBezTo>
                        <a:pt x="378" y="773"/>
                        <a:pt x="378" y="773"/>
                        <a:pt x="378" y="773"/>
                      </a:cubicBezTo>
                      <a:cubicBezTo>
                        <a:pt x="431" y="845"/>
                        <a:pt x="431" y="845"/>
                        <a:pt x="431" y="845"/>
                      </a:cubicBezTo>
                      <a:cubicBezTo>
                        <a:pt x="431" y="929"/>
                        <a:pt x="431" y="929"/>
                        <a:pt x="431" y="929"/>
                      </a:cubicBezTo>
                      <a:cubicBezTo>
                        <a:pt x="563" y="995"/>
                        <a:pt x="563" y="995"/>
                        <a:pt x="563" y="995"/>
                      </a:cubicBezTo>
                      <a:cubicBezTo>
                        <a:pt x="611" y="983"/>
                        <a:pt x="671" y="959"/>
                        <a:pt x="725" y="959"/>
                      </a:cubicBezTo>
                      <a:cubicBezTo>
                        <a:pt x="737" y="977"/>
                        <a:pt x="731" y="1025"/>
                        <a:pt x="737" y="1049"/>
                      </a:cubicBezTo>
                      <a:cubicBezTo>
                        <a:pt x="797" y="1073"/>
                        <a:pt x="863" y="1001"/>
                        <a:pt x="911" y="977"/>
                      </a:cubicBezTo>
                      <a:cubicBezTo>
                        <a:pt x="941" y="959"/>
                        <a:pt x="953" y="947"/>
                        <a:pt x="989" y="953"/>
                      </a:cubicBezTo>
                      <a:cubicBezTo>
                        <a:pt x="1031" y="965"/>
                        <a:pt x="1049" y="995"/>
                        <a:pt x="1097" y="953"/>
                      </a:cubicBezTo>
                      <a:cubicBezTo>
                        <a:pt x="1139" y="905"/>
                        <a:pt x="1163" y="827"/>
                        <a:pt x="1217" y="791"/>
                      </a:cubicBezTo>
                      <a:cubicBezTo>
                        <a:pt x="1288" y="737"/>
                        <a:pt x="1235" y="708"/>
                        <a:pt x="1283" y="642"/>
                      </a:cubicBezTo>
                      <a:cubicBezTo>
                        <a:pt x="1294" y="630"/>
                        <a:pt x="1300" y="624"/>
                        <a:pt x="1306" y="624"/>
                      </a:cubicBezTo>
                      <a:cubicBezTo>
                        <a:pt x="1312" y="618"/>
                        <a:pt x="1318" y="618"/>
                        <a:pt x="1318" y="612"/>
                      </a:cubicBezTo>
                      <a:cubicBezTo>
                        <a:pt x="1324" y="606"/>
                        <a:pt x="1318" y="576"/>
                        <a:pt x="1318" y="564"/>
                      </a:cubicBezTo>
                      <a:cubicBezTo>
                        <a:pt x="1306" y="534"/>
                        <a:pt x="1306" y="534"/>
                        <a:pt x="1306" y="534"/>
                      </a:cubicBezTo>
                      <a:cubicBezTo>
                        <a:pt x="1276" y="552"/>
                        <a:pt x="1204" y="552"/>
                        <a:pt x="1169" y="534"/>
                      </a:cubicBezTo>
                      <a:cubicBezTo>
                        <a:pt x="1133" y="516"/>
                        <a:pt x="1193" y="480"/>
                        <a:pt x="1115" y="480"/>
                      </a:cubicBezTo>
                      <a:cubicBezTo>
                        <a:pt x="1091" y="480"/>
                        <a:pt x="1043" y="486"/>
                        <a:pt x="1025" y="480"/>
                      </a:cubicBezTo>
                      <a:cubicBezTo>
                        <a:pt x="1007" y="474"/>
                        <a:pt x="983" y="384"/>
                        <a:pt x="989" y="366"/>
                      </a:cubicBezTo>
                      <a:cubicBezTo>
                        <a:pt x="989" y="312"/>
                        <a:pt x="965" y="264"/>
                        <a:pt x="905" y="282"/>
                      </a:cubicBezTo>
                      <a:cubicBezTo>
                        <a:pt x="851" y="300"/>
                        <a:pt x="845" y="210"/>
                        <a:pt x="809" y="192"/>
                      </a:cubicBezTo>
                      <a:cubicBezTo>
                        <a:pt x="677" y="114"/>
                        <a:pt x="581" y="198"/>
                        <a:pt x="461" y="240"/>
                      </a:cubicBezTo>
                      <a:cubicBezTo>
                        <a:pt x="360" y="282"/>
                        <a:pt x="336" y="222"/>
                        <a:pt x="258" y="174"/>
                      </a:cubicBezTo>
                      <a:cubicBezTo>
                        <a:pt x="216" y="144"/>
                        <a:pt x="174" y="150"/>
                        <a:pt x="126" y="144"/>
                      </a:cubicBezTo>
                      <a:cubicBezTo>
                        <a:pt x="102" y="150"/>
                        <a:pt x="102" y="102"/>
                        <a:pt x="102" y="90"/>
                      </a:cubicBezTo>
                      <a:cubicBezTo>
                        <a:pt x="102" y="66"/>
                        <a:pt x="96" y="48"/>
                        <a:pt x="96" y="24"/>
                      </a:cubicBezTo>
                      <a:cubicBezTo>
                        <a:pt x="90" y="18"/>
                        <a:pt x="78" y="6"/>
                        <a:pt x="78" y="0"/>
                      </a:cubicBezTo>
                      <a:cubicBezTo>
                        <a:pt x="60" y="12"/>
                        <a:pt x="54" y="42"/>
                        <a:pt x="42" y="60"/>
                      </a:cubicBezTo>
                      <a:cubicBezTo>
                        <a:pt x="30" y="72"/>
                        <a:pt x="30" y="90"/>
                        <a:pt x="18" y="108"/>
                      </a:cubicBezTo>
                      <a:cubicBezTo>
                        <a:pt x="0" y="144"/>
                        <a:pt x="24" y="180"/>
                        <a:pt x="24" y="216"/>
                      </a:cubicBezTo>
                      <a:cubicBezTo>
                        <a:pt x="54" y="276"/>
                        <a:pt x="24" y="324"/>
                        <a:pt x="24" y="384"/>
                      </a:cubicBezTo>
                      <a:cubicBezTo>
                        <a:pt x="24" y="450"/>
                        <a:pt x="48" y="438"/>
                        <a:pt x="84" y="474"/>
                      </a:cubicBezTo>
                      <a:cubicBezTo>
                        <a:pt x="138" y="534"/>
                        <a:pt x="66" y="630"/>
                        <a:pt x="48" y="690"/>
                      </a:cubicBezTo>
                      <a:cubicBezTo>
                        <a:pt x="60" y="713"/>
                        <a:pt x="72" y="737"/>
                        <a:pt x="90" y="755"/>
                      </a:cubicBezTo>
                      <a:cubicBezTo>
                        <a:pt x="144" y="797"/>
                        <a:pt x="180" y="755"/>
                        <a:pt x="228" y="732"/>
                      </a:cubicBezTo>
                      <a:cubicBezTo>
                        <a:pt x="276" y="713"/>
                        <a:pt x="264" y="803"/>
                        <a:pt x="264" y="821"/>
                      </a:cubicBezTo>
                      <a:cubicBezTo>
                        <a:pt x="276" y="845"/>
                        <a:pt x="276" y="845"/>
                        <a:pt x="276" y="845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7" name="Freeform 125">
                  <a:extLst>
                    <a:ext uri="{FF2B5EF4-FFF2-40B4-BE49-F238E27FC236}">
                      <a16:creationId xmlns:a16="http://schemas.microsoft.com/office/drawing/2014/main" id="{0CEF923E-C179-418C-A6BE-1A576C6F8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1813" y="5842000"/>
                  <a:ext cx="1562100" cy="1752600"/>
                </a:xfrm>
                <a:custGeom>
                  <a:avLst/>
                  <a:gdLst>
                    <a:gd name="T0" fmla="*/ 514314 w 2930"/>
                    <a:gd name="T1" fmla="*/ 1658835 h 3284"/>
                    <a:gd name="T2" fmla="*/ 536699 w 2930"/>
                    <a:gd name="T3" fmla="*/ 1441677 h 3284"/>
                    <a:gd name="T4" fmla="*/ 587864 w 2930"/>
                    <a:gd name="T5" fmla="*/ 1291747 h 3284"/>
                    <a:gd name="T6" fmla="*/ 699254 w 2930"/>
                    <a:gd name="T7" fmla="*/ 1240525 h 3284"/>
                    <a:gd name="T8" fmla="*/ 833562 w 2930"/>
                    <a:gd name="T9" fmla="*/ 1099665 h 3284"/>
                    <a:gd name="T10" fmla="*/ 906578 w 2930"/>
                    <a:gd name="T11" fmla="*/ 1080457 h 3284"/>
                    <a:gd name="T12" fmla="*/ 948150 w 2930"/>
                    <a:gd name="T13" fmla="*/ 1032437 h 3284"/>
                    <a:gd name="T14" fmla="*/ 1107507 w 2930"/>
                    <a:gd name="T15" fmla="*/ 987618 h 3284"/>
                    <a:gd name="T16" fmla="*/ 1264200 w 2930"/>
                    <a:gd name="T17" fmla="*/ 949202 h 3284"/>
                    <a:gd name="T18" fmla="*/ 1353739 w 2930"/>
                    <a:gd name="T19" fmla="*/ 984416 h 3284"/>
                    <a:gd name="T20" fmla="*/ 1411299 w 2930"/>
                    <a:gd name="T21" fmla="*/ 946000 h 3284"/>
                    <a:gd name="T22" fmla="*/ 1443277 w 2930"/>
                    <a:gd name="T23" fmla="*/ 1019631 h 3284"/>
                    <a:gd name="T24" fmla="*/ 1545074 w 2930"/>
                    <a:gd name="T25" fmla="*/ 971611 h 3284"/>
                    <a:gd name="T26" fmla="*/ 1417695 w 2930"/>
                    <a:gd name="T27" fmla="*/ 796070 h 3284"/>
                    <a:gd name="T28" fmla="*/ 1270596 w 2930"/>
                    <a:gd name="T29" fmla="*/ 751251 h 3284"/>
                    <a:gd name="T30" fmla="*/ 1404903 w 2930"/>
                    <a:gd name="T31" fmla="*/ 616794 h 3284"/>
                    <a:gd name="T32" fmla="*/ 1420892 w 2930"/>
                    <a:gd name="T33" fmla="*/ 591183 h 3284"/>
                    <a:gd name="T34" fmla="*/ 1305771 w 2930"/>
                    <a:gd name="T35" fmla="*/ 521287 h 3284"/>
                    <a:gd name="T36" fmla="*/ 1222628 w 2930"/>
                    <a:gd name="T37" fmla="*/ 501546 h 3284"/>
                    <a:gd name="T38" fmla="*/ 1155474 w 2930"/>
                    <a:gd name="T39" fmla="*/ 358018 h 3284"/>
                    <a:gd name="T40" fmla="*/ 1107507 w 2930"/>
                    <a:gd name="T41" fmla="*/ 185145 h 3284"/>
                    <a:gd name="T42" fmla="*/ 976930 w 2930"/>
                    <a:gd name="T43" fmla="*/ 19208 h 3284"/>
                    <a:gd name="T44" fmla="*/ 887925 w 2930"/>
                    <a:gd name="T45" fmla="*/ 101910 h 3284"/>
                    <a:gd name="T46" fmla="*/ 769606 w 2930"/>
                    <a:gd name="T47" fmla="*/ 220360 h 3284"/>
                    <a:gd name="T48" fmla="*/ 782397 w 2930"/>
                    <a:gd name="T49" fmla="*/ 127521 h 3284"/>
                    <a:gd name="T50" fmla="*/ 549490 w 2930"/>
                    <a:gd name="T51" fmla="*/ 112047 h 3284"/>
                    <a:gd name="T52" fmla="*/ 405589 w 2930"/>
                    <a:gd name="T53" fmla="*/ 96041 h 3284"/>
                    <a:gd name="T54" fmla="*/ 325643 w 2930"/>
                    <a:gd name="T55" fmla="*/ 51222 h 3284"/>
                    <a:gd name="T56" fmla="*/ 217451 w 2930"/>
                    <a:gd name="T57" fmla="*/ 178742 h 3284"/>
                    <a:gd name="T58" fmla="*/ 6396 w 2930"/>
                    <a:gd name="T59" fmla="*/ 201152 h 3284"/>
                    <a:gd name="T60" fmla="*/ 31978 w 2930"/>
                    <a:gd name="T61" fmla="*/ 277984 h 3284"/>
                    <a:gd name="T62" fmla="*/ 95934 w 2930"/>
                    <a:gd name="T63" fmla="*/ 473267 h 3284"/>
                    <a:gd name="T64" fmla="*/ 79945 w 2930"/>
                    <a:gd name="T65" fmla="*/ 613593 h 3284"/>
                    <a:gd name="T66" fmla="*/ 92736 w 2930"/>
                    <a:gd name="T67" fmla="*/ 748050 h 3284"/>
                    <a:gd name="T68" fmla="*/ 143901 w 2930"/>
                    <a:gd name="T69" fmla="*/ 923591 h 3284"/>
                    <a:gd name="T70" fmla="*/ 268083 w 2930"/>
                    <a:gd name="T71" fmla="*/ 987618 h 3284"/>
                    <a:gd name="T72" fmla="*/ 248896 w 2930"/>
                    <a:gd name="T73" fmla="*/ 1096464 h 3284"/>
                    <a:gd name="T74" fmla="*/ 197731 w 2930"/>
                    <a:gd name="T75" fmla="*/ 1176498 h 3284"/>
                    <a:gd name="T76" fmla="*/ 99132 w 2930"/>
                    <a:gd name="T77" fmla="*/ 1332831 h 3284"/>
                    <a:gd name="T78" fmla="*/ 70352 w 2930"/>
                    <a:gd name="T79" fmla="*/ 1464086 h 3284"/>
                    <a:gd name="T80" fmla="*/ 255292 w 2930"/>
                    <a:gd name="T81" fmla="*/ 1642828 h 3284"/>
                    <a:gd name="T82" fmla="*/ 367215 w 2930"/>
                    <a:gd name="T83" fmla="*/ 1726064 h 3284"/>
                    <a:gd name="T84" fmla="*/ 1427288 w 2930"/>
                    <a:gd name="T85" fmla="*/ 603989 h 3284"/>
                    <a:gd name="T86" fmla="*/ 1481651 w 2930"/>
                    <a:gd name="T87" fmla="*/ 565573 h 3284"/>
                    <a:gd name="T88" fmla="*/ 1509898 w 2930"/>
                    <a:gd name="T89" fmla="*/ 648808 h 3284"/>
                    <a:gd name="T90" fmla="*/ 1427288 w 2930"/>
                    <a:gd name="T91" fmla="*/ 603989 h 328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930" h="3284">
                      <a:moveTo>
                        <a:pt x="929" y="3193"/>
                      </a:moveTo>
                      <a:lnTo>
                        <a:pt x="929" y="3193"/>
                      </a:lnTo>
                      <a:cubicBezTo>
                        <a:pt x="947" y="3169"/>
                        <a:pt x="935" y="3133"/>
                        <a:pt x="965" y="3109"/>
                      </a:cubicBezTo>
                      <a:cubicBezTo>
                        <a:pt x="1019" y="3067"/>
                        <a:pt x="869" y="2924"/>
                        <a:pt x="899" y="2858"/>
                      </a:cubicBezTo>
                      <a:cubicBezTo>
                        <a:pt x="905" y="2822"/>
                        <a:pt x="941" y="2828"/>
                        <a:pt x="947" y="2804"/>
                      </a:cubicBezTo>
                      <a:cubicBezTo>
                        <a:pt x="959" y="2762"/>
                        <a:pt x="995" y="2750"/>
                        <a:pt x="1007" y="2702"/>
                      </a:cubicBezTo>
                      <a:cubicBezTo>
                        <a:pt x="1013" y="2654"/>
                        <a:pt x="989" y="2606"/>
                        <a:pt x="995" y="2564"/>
                      </a:cubicBezTo>
                      <a:cubicBezTo>
                        <a:pt x="1013" y="2535"/>
                        <a:pt x="983" y="2505"/>
                        <a:pt x="1031" y="2505"/>
                      </a:cubicBezTo>
                      <a:cubicBezTo>
                        <a:pt x="1085" y="2505"/>
                        <a:pt x="1061" y="2421"/>
                        <a:pt x="1103" y="2421"/>
                      </a:cubicBezTo>
                      <a:cubicBezTo>
                        <a:pt x="1139" y="2421"/>
                        <a:pt x="1186" y="2427"/>
                        <a:pt x="1169" y="2475"/>
                      </a:cubicBezTo>
                      <a:cubicBezTo>
                        <a:pt x="1162" y="2487"/>
                        <a:pt x="1157" y="2553"/>
                        <a:pt x="1181" y="2522"/>
                      </a:cubicBezTo>
                      <a:cubicBezTo>
                        <a:pt x="1234" y="2475"/>
                        <a:pt x="1246" y="2379"/>
                        <a:pt x="1312" y="2325"/>
                      </a:cubicBezTo>
                      <a:cubicBezTo>
                        <a:pt x="1330" y="2313"/>
                        <a:pt x="1438" y="2247"/>
                        <a:pt x="1420" y="2223"/>
                      </a:cubicBezTo>
                      <a:cubicBezTo>
                        <a:pt x="1330" y="2097"/>
                        <a:pt x="1396" y="2127"/>
                        <a:pt x="1474" y="2049"/>
                      </a:cubicBezTo>
                      <a:cubicBezTo>
                        <a:pt x="1528" y="2001"/>
                        <a:pt x="1522" y="2049"/>
                        <a:pt x="1564" y="2061"/>
                      </a:cubicBezTo>
                      <a:cubicBezTo>
                        <a:pt x="1588" y="2073"/>
                        <a:pt x="1654" y="2055"/>
                        <a:pt x="1678" y="2049"/>
                      </a:cubicBezTo>
                      <a:cubicBezTo>
                        <a:pt x="1701" y="2025"/>
                        <a:pt x="1701" y="2025"/>
                        <a:pt x="1701" y="2025"/>
                      </a:cubicBezTo>
                      <a:cubicBezTo>
                        <a:pt x="1654" y="1977"/>
                        <a:pt x="1654" y="1977"/>
                        <a:pt x="1654" y="1977"/>
                      </a:cubicBezTo>
                      <a:cubicBezTo>
                        <a:pt x="1654" y="1941"/>
                        <a:pt x="1666" y="1893"/>
                        <a:pt x="1713" y="1893"/>
                      </a:cubicBezTo>
                      <a:cubicBezTo>
                        <a:pt x="1737" y="1893"/>
                        <a:pt x="1749" y="1947"/>
                        <a:pt x="1779" y="1935"/>
                      </a:cubicBezTo>
                      <a:cubicBezTo>
                        <a:pt x="1809" y="1923"/>
                        <a:pt x="1809" y="1887"/>
                        <a:pt x="1839" y="1869"/>
                      </a:cubicBezTo>
                      <a:cubicBezTo>
                        <a:pt x="1875" y="1845"/>
                        <a:pt x="1905" y="1875"/>
                        <a:pt x="1947" y="1887"/>
                      </a:cubicBezTo>
                      <a:cubicBezTo>
                        <a:pt x="1965" y="1887"/>
                        <a:pt x="2066" y="1863"/>
                        <a:pt x="2078" y="1851"/>
                      </a:cubicBezTo>
                      <a:cubicBezTo>
                        <a:pt x="2156" y="1923"/>
                        <a:pt x="2156" y="1923"/>
                        <a:pt x="2156" y="1923"/>
                      </a:cubicBezTo>
                      <a:cubicBezTo>
                        <a:pt x="2300" y="1726"/>
                        <a:pt x="2300" y="1726"/>
                        <a:pt x="2300" y="1726"/>
                      </a:cubicBezTo>
                      <a:cubicBezTo>
                        <a:pt x="2354" y="1726"/>
                        <a:pt x="2372" y="1726"/>
                        <a:pt x="2372" y="1779"/>
                      </a:cubicBezTo>
                      <a:cubicBezTo>
                        <a:pt x="2372" y="1803"/>
                        <a:pt x="2360" y="1857"/>
                        <a:pt x="2378" y="1875"/>
                      </a:cubicBezTo>
                      <a:cubicBezTo>
                        <a:pt x="2390" y="1887"/>
                        <a:pt x="2444" y="1851"/>
                        <a:pt x="2462" y="1851"/>
                      </a:cubicBezTo>
                      <a:cubicBezTo>
                        <a:pt x="2492" y="1851"/>
                        <a:pt x="2534" y="1899"/>
                        <a:pt x="2540" y="1845"/>
                      </a:cubicBezTo>
                      <a:cubicBezTo>
                        <a:pt x="2540" y="1833"/>
                        <a:pt x="2540" y="1810"/>
                        <a:pt x="2540" y="1791"/>
                      </a:cubicBezTo>
                      <a:cubicBezTo>
                        <a:pt x="2534" y="1773"/>
                        <a:pt x="2546" y="1762"/>
                        <a:pt x="2546" y="1744"/>
                      </a:cubicBezTo>
                      <a:cubicBezTo>
                        <a:pt x="2564" y="1738"/>
                        <a:pt x="2630" y="1768"/>
                        <a:pt x="2648" y="1773"/>
                      </a:cubicBezTo>
                      <a:cubicBezTo>
                        <a:pt x="2672" y="1779"/>
                        <a:pt x="2720" y="1786"/>
                        <a:pt x="2738" y="1797"/>
                      </a:cubicBezTo>
                      <a:cubicBezTo>
                        <a:pt x="2738" y="1827"/>
                        <a:pt x="2714" y="1863"/>
                        <a:pt x="2714" y="1893"/>
                      </a:cubicBezTo>
                      <a:cubicBezTo>
                        <a:pt x="2708" y="1911"/>
                        <a:pt x="2708" y="1911"/>
                        <a:pt x="2708" y="1911"/>
                      </a:cubicBezTo>
                      <a:cubicBezTo>
                        <a:pt x="2732" y="1917"/>
                        <a:pt x="2756" y="1893"/>
                        <a:pt x="2780" y="1881"/>
                      </a:cubicBezTo>
                      <a:cubicBezTo>
                        <a:pt x="2828" y="1869"/>
                        <a:pt x="2870" y="1857"/>
                        <a:pt x="2899" y="1821"/>
                      </a:cubicBezTo>
                      <a:cubicBezTo>
                        <a:pt x="2911" y="1803"/>
                        <a:pt x="2929" y="1762"/>
                        <a:pt x="2929" y="1744"/>
                      </a:cubicBezTo>
                      <a:cubicBezTo>
                        <a:pt x="2929" y="1690"/>
                        <a:pt x="2851" y="1690"/>
                        <a:pt x="2822" y="1654"/>
                      </a:cubicBezTo>
                      <a:cubicBezTo>
                        <a:pt x="2768" y="1600"/>
                        <a:pt x="2726" y="1540"/>
                        <a:pt x="2660" y="1492"/>
                      </a:cubicBezTo>
                      <a:cubicBezTo>
                        <a:pt x="2606" y="1444"/>
                        <a:pt x="2588" y="1444"/>
                        <a:pt x="2516" y="1456"/>
                      </a:cubicBezTo>
                      <a:cubicBezTo>
                        <a:pt x="2480" y="1462"/>
                        <a:pt x="2420" y="1486"/>
                        <a:pt x="2390" y="1456"/>
                      </a:cubicBezTo>
                      <a:cubicBezTo>
                        <a:pt x="2378" y="1438"/>
                        <a:pt x="2378" y="1426"/>
                        <a:pt x="2384" y="1408"/>
                      </a:cubicBezTo>
                      <a:cubicBezTo>
                        <a:pt x="2396" y="1378"/>
                        <a:pt x="2432" y="1390"/>
                        <a:pt x="2444" y="1366"/>
                      </a:cubicBezTo>
                      <a:cubicBezTo>
                        <a:pt x="2462" y="1336"/>
                        <a:pt x="2468" y="1258"/>
                        <a:pt x="2498" y="1240"/>
                      </a:cubicBezTo>
                      <a:cubicBezTo>
                        <a:pt x="2636" y="1156"/>
                        <a:pt x="2636" y="1156"/>
                        <a:pt x="2636" y="1156"/>
                      </a:cubicBezTo>
                      <a:cubicBezTo>
                        <a:pt x="2678" y="1132"/>
                        <a:pt x="2678" y="1132"/>
                        <a:pt x="2678" y="1132"/>
                      </a:cubicBezTo>
                      <a:cubicBezTo>
                        <a:pt x="2666" y="1108"/>
                        <a:pt x="2666" y="1108"/>
                        <a:pt x="2666" y="1108"/>
                      </a:cubicBezTo>
                      <a:cubicBezTo>
                        <a:pt x="2666" y="1090"/>
                        <a:pt x="2678" y="1000"/>
                        <a:pt x="2630" y="1019"/>
                      </a:cubicBezTo>
                      <a:cubicBezTo>
                        <a:pt x="2582" y="1042"/>
                        <a:pt x="2546" y="1084"/>
                        <a:pt x="2492" y="1042"/>
                      </a:cubicBezTo>
                      <a:cubicBezTo>
                        <a:pt x="2474" y="1024"/>
                        <a:pt x="2462" y="1000"/>
                        <a:pt x="2450" y="977"/>
                      </a:cubicBezTo>
                      <a:cubicBezTo>
                        <a:pt x="2342" y="977"/>
                        <a:pt x="2342" y="977"/>
                        <a:pt x="2342" y="977"/>
                      </a:cubicBezTo>
                      <a:cubicBezTo>
                        <a:pt x="2324" y="964"/>
                        <a:pt x="2324" y="947"/>
                        <a:pt x="2294" y="940"/>
                      </a:cubicBezTo>
                      <a:cubicBezTo>
                        <a:pt x="2270" y="935"/>
                        <a:pt x="2264" y="905"/>
                        <a:pt x="2258" y="887"/>
                      </a:cubicBezTo>
                      <a:cubicBezTo>
                        <a:pt x="2192" y="761"/>
                        <a:pt x="2192" y="761"/>
                        <a:pt x="2192" y="761"/>
                      </a:cubicBezTo>
                      <a:cubicBezTo>
                        <a:pt x="2174" y="725"/>
                        <a:pt x="2180" y="707"/>
                        <a:pt x="2168" y="671"/>
                      </a:cubicBezTo>
                      <a:cubicBezTo>
                        <a:pt x="2168" y="659"/>
                        <a:pt x="2150" y="635"/>
                        <a:pt x="2144" y="623"/>
                      </a:cubicBezTo>
                      <a:cubicBezTo>
                        <a:pt x="2126" y="605"/>
                        <a:pt x="2126" y="575"/>
                        <a:pt x="2132" y="551"/>
                      </a:cubicBezTo>
                      <a:cubicBezTo>
                        <a:pt x="2096" y="473"/>
                        <a:pt x="2078" y="431"/>
                        <a:pt x="2078" y="347"/>
                      </a:cubicBezTo>
                      <a:cubicBezTo>
                        <a:pt x="2072" y="281"/>
                        <a:pt x="1989" y="245"/>
                        <a:pt x="1983" y="186"/>
                      </a:cubicBezTo>
                      <a:cubicBezTo>
                        <a:pt x="1983" y="144"/>
                        <a:pt x="2024" y="126"/>
                        <a:pt x="1976" y="96"/>
                      </a:cubicBezTo>
                      <a:cubicBezTo>
                        <a:pt x="1947" y="78"/>
                        <a:pt x="1839" y="54"/>
                        <a:pt x="1833" y="36"/>
                      </a:cubicBezTo>
                      <a:cubicBezTo>
                        <a:pt x="1809" y="0"/>
                        <a:pt x="1791" y="48"/>
                        <a:pt x="1773" y="66"/>
                      </a:cubicBezTo>
                      <a:cubicBezTo>
                        <a:pt x="1755" y="78"/>
                        <a:pt x="1749" y="138"/>
                        <a:pt x="1731" y="132"/>
                      </a:cubicBezTo>
                      <a:cubicBezTo>
                        <a:pt x="1666" y="120"/>
                        <a:pt x="1684" y="132"/>
                        <a:pt x="1666" y="191"/>
                      </a:cubicBezTo>
                      <a:cubicBezTo>
                        <a:pt x="1654" y="239"/>
                        <a:pt x="1600" y="275"/>
                        <a:pt x="1600" y="305"/>
                      </a:cubicBezTo>
                      <a:cubicBezTo>
                        <a:pt x="1594" y="347"/>
                        <a:pt x="1582" y="359"/>
                        <a:pt x="1594" y="401"/>
                      </a:cubicBezTo>
                      <a:cubicBezTo>
                        <a:pt x="1600" y="407"/>
                        <a:pt x="1474" y="461"/>
                        <a:pt x="1444" y="413"/>
                      </a:cubicBezTo>
                      <a:cubicBezTo>
                        <a:pt x="1438" y="395"/>
                        <a:pt x="1384" y="371"/>
                        <a:pt x="1396" y="359"/>
                      </a:cubicBezTo>
                      <a:cubicBezTo>
                        <a:pt x="1420" y="341"/>
                        <a:pt x="1462" y="347"/>
                        <a:pt x="1486" y="323"/>
                      </a:cubicBezTo>
                      <a:cubicBezTo>
                        <a:pt x="1498" y="311"/>
                        <a:pt x="1468" y="257"/>
                        <a:pt x="1468" y="239"/>
                      </a:cubicBezTo>
                      <a:cubicBezTo>
                        <a:pt x="1444" y="233"/>
                        <a:pt x="1348" y="281"/>
                        <a:pt x="1312" y="281"/>
                      </a:cubicBezTo>
                      <a:cubicBezTo>
                        <a:pt x="1228" y="317"/>
                        <a:pt x="1199" y="323"/>
                        <a:pt x="1157" y="239"/>
                      </a:cubicBezTo>
                      <a:cubicBezTo>
                        <a:pt x="1139" y="191"/>
                        <a:pt x="1073" y="156"/>
                        <a:pt x="1031" y="210"/>
                      </a:cubicBezTo>
                      <a:cubicBezTo>
                        <a:pt x="995" y="257"/>
                        <a:pt x="941" y="186"/>
                        <a:pt x="959" y="252"/>
                      </a:cubicBezTo>
                      <a:cubicBezTo>
                        <a:pt x="971" y="317"/>
                        <a:pt x="893" y="317"/>
                        <a:pt x="845" y="311"/>
                      </a:cubicBezTo>
                      <a:cubicBezTo>
                        <a:pt x="755" y="293"/>
                        <a:pt x="791" y="245"/>
                        <a:pt x="761" y="180"/>
                      </a:cubicBezTo>
                      <a:cubicBezTo>
                        <a:pt x="755" y="168"/>
                        <a:pt x="737" y="156"/>
                        <a:pt x="731" y="144"/>
                      </a:cubicBezTo>
                      <a:cubicBezTo>
                        <a:pt x="725" y="126"/>
                        <a:pt x="725" y="108"/>
                        <a:pt x="713" y="90"/>
                      </a:cubicBezTo>
                      <a:cubicBezTo>
                        <a:pt x="689" y="48"/>
                        <a:pt x="647" y="84"/>
                        <a:pt x="611" y="96"/>
                      </a:cubicBezTo>
                      <a:cubicBezTo>
                        <a:pt x="587" y="102"/>
                        <a:pt x="569" y="84"/>
                        <a:pt x="545" y="84"/>
                      </a:cubicBezTo>
                      <a:cubicBezTo>
                        <a:pt x="431" y="126"/>
                        <a:pt x="515" y="156"/>
                        <a:pt x="533" y="215"/>
                      </a:cubicBezTo>
                      <a:cubicBezTo>
                        <a:pt x="545" y="281"/>
                        <a:pt x="461" y="317"/>
                        <a:pt x="408" y="335"/>
                      </a:cubicBezTo>
                      <a:cubicBezTo>
                        <a:pt x="354" y="347"/>
                        <a:pt x="329" y="293"/>
                        <a:pt x="270" y="299"/>
                      </a:cubicBezTo>
                      <a:cubicBezTo>
                        <a:pt x="234" y="305"/>
                        <a:pt x="198" y="323"/>
                        <a:pt x="156" y="335"/>
                      </a:cubicBezTo>
                      <a:cubicBezTo>
                        <a:pt x="114" y="347"/>
                        <a:pt x="48" y="359"/>
                        <a:pt x="12" y="377"/>
                      </a:cubicBezTo>
                      <a:cubicBezTo>
                        <a:pt x="6" y="401"/>
                        <a:pt x="0" y="407"/>
                        <a:pt x="12" y="431"/>
                      </a:cubicBezTo>
                      <a:cubicBezTo>
                        <a:pt x="24" y="461"/>
                        <a:pt x="42" y="491"/>
                        <a:pt x="60" y="521"/>
                      </a:cubicBezTo>
                      <a:cubicBezTo>
                        <a:pt x="78" y="569"/>
                        <a:pt x="78" y="623"/>
                        <a:pt x="126" y="653"/>
                      </a:cubicBezTo>
                      <a:cubicBezTo>
                        <a:pt x="186" y="695"/>
                        <a:pt x="192" y="725"/>
                        <a:pt x="168" y="797"/>
                      </a:cubicBezTo>
                      <a:cubicBezTo>
                        <a:pt x="174" y="827"/>
                        <a:pt x="168" y="857"/>
                        <a:pt x="180" y="887"/>
                      </a:cubicBezTo>
                      <a:cubicBezTo>
                        <a:pt x="198" y="929"/>
                        <a:pt x="252" y="977"/>
                        <a:pt x="216" y="1030"/>
                      </a:cubicBezTo>
                      <a:cubicBezTo>
                        <a:pt x="198" y="1060"/>
                        <a:pt x="138" y="1060"/>
                        <a:pt x="126" y="1084"/>
                      </a:cubicBezTo>
                      <a:cubicBezTo>
                        <a:pt x="108" y="1114"/>
                        <a:pt x="144" y="1126"/>
                        <a:pt x="150" y="1150"/>
                      </a:cubicBezTo>
                      <a:cubicBezTo>
                        <a:pt x="162" y="1168"/>
                        <a:pt x="150" y="1186"/>
                        <a:pt x="150" y="1204"/>
                      </a:cubicBezTo>
                      <a:cubicBezTo>
                        <a:pt x="150" y="1234"/>
                        <a:pt x="180" y="1246"/>
                        <a:pt x="180" y="1282"/>
                      </a:cubicBezTo>
                      <a:cubicBezTo>
                        <a:pt x="180" y="1324"/>
                        <a:pt x="180" y="1360"/>
                        <a:pt x="174" y="1402"/>
                      </a:cubicBezTo>
                      <a:cubicBezTo>
                        <a:pt x="156" y="1438"/>
                        <a:pt x="132" y="1456"/>
                        <a:pt x="138" y="1504"/>
                      </a:cubicBezTo>
                      <a:cubicBezTo>
                        <a:pt x="144" y="1582"/>
                        <a:pt x="222" y="1606"/>
                        <a:pt x="246" y="1672"/>
                      </a:cubicBezTo>
                      <a:cubicBezTo>
                        <a:pt x="252" y="1690"/>
                        <a:pt x="270" y="1714"/>
                        <a:pt x="270" y="1731"/>
                      </a:cubicBezTo>
                      <a:cubicBezTo>
                        <a:pt x="276" y="1773"/>
                        <a:pt x="270" y="1839"/>
                        <a:pt x="329" y="1803"/>
                      </a:cubicBezTo>
                      <a:cubicBezTo>
                        <a:pt x="384" y="1773"/>
                        <a:pt x="366" y="1815"/>
                        <a:pt x="402" y="1821"/>
                      </a:cubicBezTo>
                      <a:cubicBezTo>
                        <a:pt x="431" y="1833"/>
                        <a:pt x="509" y="1791"/>
                        <a:pt x="503" y="1851"/>
                      </a:cubicBezTo>
                      <a:cubicBezTo>
                        <a:pt x="503" y="1869"/>
                        <a:pt x="473" y="1887"/>
                        <a:pt x="485" y="1905"/>
                      </a:cubicBezTo>
                      <a:cubicBezTo>
                        <a:pt x="491" y="1929"/>
                        <a:pt x="503" y="1947"/>
                        <a:pt x="497" y="1971"/>
                      </a:cubicBezTo>
                      <a:cubicBezTo>
                        <a:pt x="467" y="1995"/>
                        <a:pt x="485" y="2043"/>
                        <a:pt x="467" y="2055"/>
                      </a:cubicBezTo>
                      <a:cubicBezTo>
                        <a:pt x="443" y="2067"/>
                        <a:pt x="431" y="2067"/>
                        <a:pt x="419" y="2097"/>
                      </a:cubicBezTo>
                      <a:cubicBezTo>
                        <a:pt x="413" y="2121"/>
                        <a:pt x="437" y="2145"/>
                        <a:pt x="408" y="2163"/>
                      </a:cubicBezTo>
                      <a:cubicBezTo>
                        <a:pt x="384" y="2181"/>
                        <a:pt x="384" y="2169"/>
                        <a:pt x="371" y="2205"/>
                      </a:cubicBezTo>
                      <a:cubicBezTo>
                        <a:pt x="360" y="2259"/>
                        <a:pt x="354" y="2283"/>
                        <a:pt x="288" y="2265"/>
                      </a:cubicBezTo>
                      <a:cubicBezTo>
                        <a:pt x="258" y="2259"/>
                        <a:pt x="156" y="2313"/>
                        <a:pt x="138" y="2343"/>
                      </a:cubicBezTo>
                      <a:cubicBezTo>
                        <a:pt x="102" y="2391"/>
                        <a:pt x="228" y="2415"/>
                        <a:pt x="186" y="2498"/>
                      </a:cubicBezTo>
                      <a:cubicBezTo>
                        <a:pt x="174" y="2522"/>
                        <a:pt x="162" y="2558"/>
                        <a:pt x="126" y="2564"/>
                      </a:cubicBezTo>
                      <a:cubicBezTo>
                        <a:pt x="54" y="2582"/>
                        <a:pt x="90" y="2600"/>
                        <a:pt x="96" y="2654"/>
                      </a:cubicBezTo>
                      <a:cubicBezTo>
                        <a:pt x="96" y="2684"/>
                        <a:pt x="132" y="2708"/>
                        <a:pt x="132" y="2744"/>
                      </a:cubicBezTo>
                      <a:cubicBezTo>
                        <a:pt x="126" y="2816"/>
                        <a:pt x="138" y="2858"/>
                        <a:pt x="198" y="2894"/>
                      </a:cubicBezTo>
                      <a:cubicBezTo>
                        <a:pt x="395" y="3025"/>
                        <a:pt x="395" y="3025"/>
                        <a:pt x="395" y="3025"/>
                      </a:cubicBezTo>
                      <a:cubicBezTo>
                        <a:pt x="419" y="3037"/>
                        <a:pt x="461" y="3055"/>
                        <a:pt x="479" y="3079"/>
                      </a:cubicBezTo>
                      <a:cubicBezTo>
                        <a:pt x="509" y="3133"/>
                        <a:pt x="497" y="3157"/>
                        <a:pt x="551" y="3193"/>
                      </a:cubicBezTo>
                      <a:cubicBezTo>
                        <a:pt x="581" y="3217"/>
                        <a:pt x="581" y="3259"/>
                        <a:pt x="617" y="3271"/>
                      </a:cubicBezTo>
                      <a:cubicBezTo>
                        <a:pt x="647" y="3283"/>
                        <a:pt x="671" y="3259"/>
                        <a:pt x="689" y="3235"/>
                      </a:cubicBezTo>
                      <a:cubicBezTo>
                        <a:pt x="719" y="3205"/>
                        <a:pt x="779" y="3187"/>
                        <a:pt x="821" y="3187"/>
                      </a:cubicBezTo>
                      <a:cubicBezTo>
                        <a:pt x="863" y="3193"/>
                        <a:pt x="887" y="3211"/>
                        <a:pt x="929" y="3193"/>
                      </a:cubicBezTo>
                      <a:close/>
                      <a:moveTo>
                        <a:pt x="2678" y="1132"/>
                      </a:moveTo>
                      <a:lnTo>
                        <a:pt x="2678" y="1132"/>
                      </a:lnTo>
                      <a:cubicBezTo>
                        <a:pt x="2780" y="1060"/>
                        <a:pt x="2780" y="1060"/>
                        <a:pt x="2780" y="1060"/>
                      </a:cubicBezTo>
                      <a:cubicBezTo>
                        <a:pt x="2833" y="1132"/>
                        <a:pt x="2833" y="1132"/>
                        <a:pt x="2833" y="1132"/>
                      </a:cubicBezTo>
                      <a:cubicBezTo>
                        <a:pt x="2833" y="1216"/>
                        <a:pt x="2833" y="1216"/>
                        <a:pt x="2833" y="1216"/>
                      </a:cubicBezTo>
                      <a:cubicBezTo>
                        <a:pt x="2762" y="1144"/>
                        <a:pt x="2762" y="1144"/>
                        <a:pt x="2762" y="1144"/>
                      </a:cubicBezTo>
                      <a:cubicBezTo>
                        <a:pt x="2762" y="1144"/>
                        <a:pt x="2762" y="1138"/>
                        <a:pt x="2756" y="1138"/>
                      </a:cubicBezTo>
                      <a:lnTo>
                        <a:pt x="2678" y="11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8" name="Freeform 126">
                  <a:extLst>
                    <a:ext uri="{FF2B5EF4-FFF2-40B4-BE49-F238E27FC236}">
                      <a16:creationId xmlns:a16="http://schemas.microsoft.com/office/drawing/2014/main" id="{5EAE2A0C-DCC8-46F9-8913-0A6552D34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8438" y="5024438"/>
                  <a:ext cx="2043112" cy="2246312"/>
                </a:xfrm>
                <a:custGeom>
                  <a:avLst/>
                  <a:gdLst>
                    <a:gd name="T0" fmla="*/ 751319 w 3830"/>
                    <a:gd name="T1" fmla="*/ 1361106 h 4213"/>
                    <a:gd name="T2" fmla="*/ 901796 w 3830"/>
                    <a:gd name="T3" fmla="*/ 1469333 h 4213"/>
                    <a:gd name="T4" fmla="*/ 796142 w 3830"/>
                    <a:gd name="T5" fmla="*/ 1674059 h 4213"/>
                    <a:gd name="T6" fmla="*/ 1049071 w 3830"/>
                    <a:gd name="T7" fmla="*/ 1804678 h 4213"/>
                    <a:gd name="T8" fmla="*/ 1051739 w 3830"/>
                    <a:gd name="T9" fmla="*/ 2044591 h 4213"/>
                    <a:gd name="T10" fmla="*/ 1138184 w 3830"/>
                    <a:gd name="T11" fmla="*/ 2124562 h 4213"/>
                    <a:gd name="T12" fmla="*/ 1359097 w 3830"/>
                    <a:gd name="T13" fmla="*/ 2156551 h 4213"/>
                    <a:gd name="T14" fmla="*/ 1553864 w 3830"/>
                    <a:gd name="T15" fmla="*/ 2166147 h 4213"/>
                    <a:gd name="T16" fmla="*/ 1646711 w 3830"/>
                    <a:gd name="T17" fmla="*/ 1967819 h 4213"/>
                    <a:gd name="T18" fmla="*/ 1704341 w 3830"/>
                    <a:gd name="T19" fmla="*/ 1852661 h 4213"/>
                    <a:gd name="T20" fmla="*/ 1582679 w 3830"/>
                    <a:gd name="T21" fmla="*/ 1645269 h 4213"/>
                    <a:gd name="T22" fmla="*/ 1646711 w 3830"/>
                    <a:gd name="T23" fmla="*/ 1338714 h 4213"/>
                    <a:gd name="T24" fmla="*/ 1659518 w 3830"/>
                    <a:gd name="T25" fmla="*/ 1009234 h 4213"/>
                    <a:gd name="T26" fmla="*/ 1710744 w 3830"/>
                    <a:gd name="T27" fmla="*/ 872217 h 4213"/>
                    <a:gd name="T28" fmla="*/ 1966342 w 3830"/>
                    <a:gd name="T29" fmla="*/ 555532 h 4213"/>
                    <a:gd name="T30" fmla="*/ 1972745 w 3830"/>
                    <a:gd name="T31" fmla="*/ 300158 h 4213"/>
                    <a:gd name="T32" fmla="*/ 1845213 w 3830"/>
                    <a:gd name="T33" fmla="*/ 223386 h 4213"/>
                    <a:gd name="T34" fmla="*/ 1768374 w 3830"/>
                    <a:gd name="T35" fmla="*/ 114625 h 4213"/>
                    <a:gd name="T36" fmla="*/ 1573074 w 3830"/>
                    <a:gd name="T37" fmla="*/ 146613 h 4213"/>
                    <a:gd name="T38" fmla="*/ 1512242 w 3830"/>
                    <a:gd name="T39" fmla="*/ 105029 h 4213"/>
                    <a:gd name="T40" fmla="*/ 1483961 w 3830"/>
                    <a:gd name="T41" fmla="*/ 83170 h 4213"/>
                    <a:gd name="T42" fmla="*/ 1378307 w 3830"/>
                    <a:gd name="T43" fmla="*/ 185000 h 4213"/>
                    <a:gd name="T44" fmla="*/ 1291863 w 3830"/>
                    <a:gd name="T45" fmla="*/ 54380 h 4213"/>
                    <a:gd name="T46" fmla="*/ 1186208 w 3830"/>
                    <a:gd name="T47" fmla="*/ 9597 h 4213"/>
                    <a:gd name="T48" fmla="*/ 1189410 w 3830"/>
                    <a:gd name="T49" fmla="*/ 101830 h 4213"/>
                    <a:gd name="T50" fmla="*/ 1064546 w 3830"/>
                    <a:gd name="T51" fmla="*/ 191397 h 4213"/>
                    <a:gd name="T52" fmla="*/ 853771 w 3830"/>
                    <a:gd name="T53" fmla="*/ 117824 h 4213"/>
                    <a:gd name="T54" fmla="*/ 671278 w 3830"/>
                    <a:gd name="T55" fmla="*/ 140216 h 4213"/>
                    <a:gd name="T56" fmla="*/ 511729 w 3830"/>
                    <a:gd name="T57" fmla="*/ 133818 h 4213"/>
                    <a:gd name="T58" fmla="*/ 566157 w 3830"/>
                    <a:gd name="T59" fmla="*/ 245777 h 4213"/>
                    <a:gd name="T60" fmla="*/ 454100 w 3830"/>
                    <a:gd name="T61" fmla="*/ 380129 h 4213"/>
                    <a:gd name="T62" fmla="*/ 358050 w 3830"/>
                    <a:gd name="T63" fmla="*/ 520878 h 4213"/>
                    <a:gd name="T64" fmla="*/ 412478 w 3830"/>
                    <a:gd name="T65" fmla="*/ 622707 h 4213"/>
                    <a:gd name="T66" fmla="*/ 390067 w 3830"/>
                    <a:gd name="T67" fmla="*/ 769854 h 4213"/>
                    <a:gd name="T68" fmla="*/ 351647 w 3830"/>
                    <a:gd name="T69" fmla="*/ 869018 h 4213"/>
                    <a:gd name="T70" fmla="*/ 166485 w 3830"/>
                    <a:gd name="T71" fmla="*/ 980444 h 4213"/>
                    <a:gd name="T72" fmla="*/ 0 w 3830"/>
                    <a:gd name="T73" fmla="*/ 993239 h 4213"/>
                    <a:gd name="T74" fmla="*/ 412478 w 3830"/>
                    <a:gd name="T75" fmla="*/ 1092403 h 4213"/>
                    <a:gd name="T76" fmla="*/ 1263048 w 3830"/>
                    <a:gd name="T77" fmla="*/ 961251 h 4213"/>
                    <a:gd name="T78" fmla="*/ 1154192 w 3830"/>
                    <a:gd name="T79" fmla="*/ 922865 h 4213"/>
                    <a:gd name="T80" fmla="*/ 1010652 w 3830"/>
                    <a:gd name="T81" fmla="*/ 904205 h 4213"/>
                    <a:gd name="T82" fmla="*/ 975434 w 3830"/>
                    <a:gd name="T83" fmla="*/ 763456 h 4213"/>
                    <a:gd name="T84" fmla="*/ 924207 w 3830"/>
                    <a:gd name="T85" fmla="*/ 597117 h 4213"/>
                    <a:gd name="T86" fmla="*/ 1010652 w 3830"/>
                    <a:gd name="T87" fmla="*/ 492088 h 4213"/>
                    <a:gd name="T88" fmla="*/ 1266250 w 3830"/>
                    <a:gd name="T89" fmla="*/ 450503 h 4213"/>
                    <a:gd name="T90" fmla="*/ 1483961 w 3830"/>
                    <a:gd name="T91" fmla="*/ 357737 h 4213"/>
                    <a:gd name="T92" fmla="*/ 1691534 w 3830"/>
                    <a:gd name="T93" fmla="*/ 232982 h 4213"/>
                    <a:gd name="T94" fmla="*/ 1858020 w 3830"/>
                    <a:gd name="T95" fmla="*/ 258573 h 4213"/>
                    <a:gd name="T96" fmla="*/ 1906044 w 3830"/>
                    <a:gd name="T97" fmla="*/ 316152 h 4213"/>
                    <a:gd name="T98" fmla="*/ 1848415 w 3830"/>
                    <a:gd name="T99" fmla="*/ 357737 h 4213"/>
                    <a:gd name="T100" fmla="*/ 1813197 w 3830"/>
                    <a:gd name="T101" fmla="*/ 421714 h 4213"/>
                    <a:gd name="T102" fmla="*/ 1739559 w 3830"/>
                    <a:gd name="T103" fmla="*/ 469696 h 4213"/>
                    <a:gd name="T104" fmla="*/ 1646711 w 3830"/>
                    <a:gd name="T105" fmla="*/ 463298 h 4213"/>
                    <a:gd name="T106" fmla="*/ 1633905 w 3830"/>
                    <a:gd name="T107" fmla="*/ 616310 h 4213"/>
                    <a:gd name="T108" fmla="*/ 1617897 w 3830"/>
                    <a:gd name="T109" fmla="*/ 741064 h 4213"/>
                    <a:gd name="T110" fmla="*/ 1582679 w 3830"/>
                    <a:gd name="T111" fmla="*/ 869018 h 4213"/>
                    <a:gd name="T112" fmla="*/ 1282258 w 3830"/>
                    <a:gd name="T113" fmla="*/ 974046 h 421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3830" h="4213">
                      <a:moveTo>
                        <a:pt x="905" y="2295"/>
                      </a:moveTo>
                      <a:lnTo>
                        <a:pt x="905" y="2295"/>
                      </a:lnTo>
                      <a:cubicBezTo>
                        <a:pt x="1025" y="2349"/>
                        <a:pt x="1085" y="2516"/>
                        <a:pt x="1192" y="2570"/>
                      </a:cubicBezTo>
                      <a:cubicBezTo>
                        <a:pt x="1246" y="2594"/>
                        <a:pt x="1348" y="2564"/>
                        <a:pt x="1408" y="2553"/>
                      </a:cubicBezTo>
                      <a:cubicBezTo>
                        <a:pt x="1492" y="2540"/>
                        <a:pt x="1558" y="2576"/>
                        <a:pt x="1636" y="2588"/>
                      </a:cubicBezTo>
                      <a:cubicBezTo>
                        <a:pt x="1654" y="2588"/>
                        <a:pt x="1714" y="2588"/>
                        <a:pt x="1720" y="2600"/>
                      </a:cubicBezTo>
                      <a:cubicBezTo>
                        <a:pt x="1720" y="2654"/>
                        <a:pt x="1678" y="2690"/>
                        <a:pt x="1690" y="2756"/>
                      </a:cubicBezTo>
                      <a:cubicBezTo>
                        <a:pt x="1696" y="2798"/>
                        <a:pt x="1720" y="2834"/>
                        <a:pt x="1720" y="2882"/>
                      </a:cubicBezTo>
                      <a:cubicBezTo>
                        <a:pt x="1720" y="2948"/>
                        <a:pt x="1690" y="3014"/>
                        <a:pt x="1630" y="3056"/>
                      </a:cubicBezTo>
                      <a:cubicBezTo>
                        <a:pt x="1606" y="3074"/>
                        <a:pt x="1582" y="3092"/>
                        <a:pt x="1552" y="3104"/>
                      </a:cubicBezTo>
                      <a:cubicBezTo>
                        <a:pt x="1540" y="3110"/>
                        <a:pt x="1492" y="3134"/>
                        <a:pt x="1492" y="3140"/>
                      </a:cubicBezTo>
                      <a:cubicBezTo>
                        <a:pt x="1522" y="3170"/>
                        <a:pt x="1570" y="3176"/>
                        <a:pt x="1600" y="3206"/>
                      </a:cubicBezTo>
                      <a:cubicBezTo>
                        <a:pt x="1654" y="3260"/>
                        <a:pt x="1702" y="3182"/>
                        <a:pt x="1750" y="3176"/>
                      </a:cubicBezTo>
                      <a:cubicBezTo>
                        <a:pt x="1804" y="3164"/>
                        <a:pt x="1852" y="3188"/>
                        <a:pt x="1887" y="3224"/>
                      </a:cubicBezTo>
                      <a:cubicBezTo>
                        <a:pt x="1935" y="3254"/>
                        <a:pt x="1948" y="3337"/>
                        <a:pt x="1966" y="3385"/>
                      </a:cubicBezTo>
                      <a:cubicBezTo>
                        <a:pt x="1977" y="3433"/>
                        <a:pt x="1942" y="3457"/>
                        <a:pt x="1948" y="3499"/>
                      </a:cubicBezTo>
                      <a:cubicBezTo>
                        <a:pt x="1948" y="3535"/>
                        <a:pt x="1948" y="3571"/>
                        <a:pt x="1948" y="3607"/>
                      </a:cubicBezTo>
                      <a:cubicBezTo>
                        <a:pt x="1935" y="3655"/>
                        <a:pt x="1894" y="3673"/>
                        <a:pt x="1906" y="3727"/>
                      </a:cubicBezTo>
                      <a:cubicBezTo>
                        <a:pt x="1911" y="3787"/>
                        <a:pt x="1966" y="3769"/>
                        <a:pt x="1971" y="3835"/>
                      </a:cubicBezTo>
                      <a:cubicBezTo>
                        <a:pt x="1983" y="3913"/>
                        <a:pt x="1983" y="3913"/>
                        <a:pt x="1983" y="3913"/>
                      </a:cubicBezTo>
                      <a:cubicBezTo>
                        <a:pt x="1990" y="3943"/>
                        <a:pt x="2013" y="3961"/>
                        <a:pt x="2025" y="3985"/>
                      </a:cubicBezTo>
                      <a:cubicBezTo>
                        <a:pt x="2043" y="4039"/>
                        <a:pt x="2073" y="3949"/>
                        <a:pt x="2133" y="3985"/>
                      </a:cubicBezTo>
                      <a:cubicBezTo>
                        <a:pt x="2163" y="4003"/>
                        <a:pt x="2205" y="3967"/>
                        <a:pt x="2247" y="3991"/>
                      </a:cubicBezTo>
                      <a:cubicBezTo>
                        <a:pt x="2283" y="4021"/>
                        <a:pt x="2301" y="4003"/>
                        <a:pt x="2337" y="4009"/>
                      </a:cubicBezTo>
                      <a:cubicBezTo>
                        <a:pt x="2367" y="4009"/>
                        <a:pt x="2379" y="4027"/>
                        <a:pt x="2403" y="4032"/>
                      </a:cubicBezTo>
                      <a:cubicBezTo>
                        <a:pt x="2439" y="4045"/>
                        <a:pt x="2505" y="4039"/>
                        <a:pt x="2547" y="4045"/>
                      </a:cubicBezTo>
                      <a:cubicBezTo>
                        <a:pt x="2589" y="4045"/>
                        <a:pt x="2631" y="4074"/>
                        <a:pt x="2679" y="4087"/>
                      </a:cubicBezTo>
                      <a:cubicBezTo>
                        <a:pt x="2733" y="4080"/>
                        <a:pt x="2781" y="4134"/>
                        <a:pt x="2816" y="4176"/>
                      </a:cubicBezTo>
                      <a:cubicBezTo>
                        <a:pt x="2852" y="4212"/>
                        <a:pt x="2852" y="4152"/>
                        <a:pt x="2882" y="4134"/>
                      </a:cubicBezTo>
                      <a:cubicBezTo>
                        <a:pt x="2924" y="4104"/>
                        <a:pt x="2924" y="4098"/>
                        <a:pt x="2912" y="4063"/>
                      </a:cubicBezTo>
                      <a:cubicBezTo>
                        <a:pt x="2888" y="3991"/>
                        <a:pt x="2972" y="3997"/>
                        <a:pt x="2996" y="3955"/>
                      </a:cubicBezTo>
                      <a:cubicBezTo>
                        <a:pt x="3014" y="3931"/>
                        <a:pt x="2978" y="3931"/>
                        <a:pt x="2972" y="3919"/>
                      </a:cubicBezTo>
                      <a:cubicBezTo>
                        <a:pt x="2948" y="3889"/>
                        <a:pt x="2978" y="3865"/>
                        <a:pt x="2978" y="3835"/>
                      </a:cubicBezTo>
                      <a:cubicBezTo>
                        <a:pt x="3020" y="3805"/>
                        <a:pt x="3038" y="3709"/>
                        <a:pt x="3086" y="3691"/>
                      </a:cubicBezTo>
                      <a:cubicBezTo>
                        <a:pt x="3104" y="3685"/>
                        <a:pt x="3122" y="3691"/>
                        <a:pt x="3128" y="3667"/>
                      </a:cubicBezTo>
                      <a:cubicBezTo>
                        <a:pt x="3128" y="3631"/>
                        <a:pt x="3104" y="3571"/>
                        <a:pt x="3164" y="3571"/>
                      </a:cubicBezTo>
                      <a:cubicBezTo>
                        <a:pt x="3182" y="3571"/>
                        <a:pt x="3236" y="3565"/>
                        <a:pt x="3248" y="3553"/>
                      </a:cubicBezTo>
                      <a:cubicBezTo>
                        <a:pt x="3260" y="3541"/>
                        <a:pt x="3206" y="3487"/>
                        <a:pt x="3194" y="3475"/>
                      </a:cubicBezTo>
                      <a:cubicBezTo>
                        <a:pt x="3176" y="3451"/>
                        <a:pt x="3164" y="3433"/>
                        <a:pt x="3152" y="3409"/>
                      </a:cubicBezTo>
                      <a:cubicBezTo>
                        <a:pt x="3134" y="3379"/>
                        <a:pt x="3104" y="3355"/>
                        <a:pt x="3086" y="3320"/>
                      </a:cubicBezTo>
                      <a:cubicBezTo>
                        <a:pt x="2966" y="3086"/>
                        <a:pt x="2966" y="3086"/>
                        <a:pt x="2966" y="3086"/>
                      </a:cubicBezTo>
                      <a:cubicBezTo>
                        <a:pt x="2942" y="3050"/>
                        <a:pt x="2924" y="3008"/>
                        <a:pt x="2942" y="2966"/>
                      </a:cubicBezTo>
                      <a:cubicBezTo>
                        <a:pt x="2954" y="2930"/>
                        <a:pt x="3008" y="2918"/>
                        <a:pt x="3038" y="2900"/>
                      </a:cubicBezTo>
                      <a:cubicBezTo>
                        <a:pt x="3098" y="2858"/>
                        <a:pt x="3134" y="2816"/>
                        <a:pt x="3134" y="2744"/>
                      </a:cubicBezTo>
                      <a:cubicBezTo>
                        <a:pt x="3134" y="2678"/>
                        <a:pt x="3110" y="2576"/>
                        <a:pt x="3086" y="2511"/>
                      </a:cubicBezTo>
                      <a:cubicBezTo>
                        <a:pt x="3068" y="2451"/>
                        <a:pt x="3020" y="2403"/>
                        <a:pt x="3008" y="2343"/>
                      </a:cubicBezTo>
                      <a:cubicBezTo>
                        <a:pt x="3002" y="2295"/>
                        <a:pt x="2990" y="2247"/>
                        <a:pt x="2990" y="2205"/>
                      </a:cubicBezTo>
                      <a:cubicBezTo>
                        <a:pt x="2990" y="2133"/>
                        <a:pt x="3050" y="2103"/>
                        <a:pt x="3050" y="2031"/>
                      </a:cubicBezTo>
                      <a:cubicBezTo>
                        <a:pt x="3056" y="1977"/>
                        <a:pt x="3086" y="1947"/>
                        <a:pt x="3110" y="1893"/>
                      </a:cubicBezTo>
                      <a:cubicBezTo>
                        <a:pt x="3134" y="1863"/>
                        <a:pt x="3146" y="1827"/>
                        <a:pt x="3158" y="1791"/>
                      </a:cubicBezTo>
                      <a:cubicBezTo>
                        <a:pt x="3176" y="1755"/>
                        <a:pt x="3170" y="1702"/>
                        <a:pt x="3182" y="1666"/>
                      </a:cubicBezTo>
                      <a:cubicBezTo>
                        <a:pt x="3188" y="1654"/>
                        <a:pt x="3194" y="1642"/>
                        <a:pt x="3206" y="1636"/>
                      </a:cubicBezTo>
                      <a:cubicBezTo>
                        <a:pt x="3284" y="1576"/>
                        <a:pt x="3266" y="1486"/>
                        <a:pt x="3356" y="1450"/>
                      </a:cubicBezTo>
                      <a:cubicBezTo>
                        <a:pt x="3458" y="1408"/>
                        <a:pt x="3446" y="1306"/>
                        <a:pt x="3482" y="1222"/>
                      </a:cubicBezTo>
                      <a:cubicBezTo>
                        <a:pt x="3500" y="1162"/>
                        <a:pt x="3530" y="1138"/>
                        <a:pt x="3565" y="1102"/>
                      </a:cubicBezTo>
                      <a:cubicBezTo>
                        <a:pt x="3601" y="1066"/>
                        <a:pt x="3625" y="1042"/>
                        <a:pt x="3685" y="1042"/>
                      </a:cubicBezTo>
                      <a:cubicBezTo>
                        <a:pt x="3715" y="1042"/>
                        <a:pt x="3757" y="1030"/>
                        <a:pt x="3781" y="1006"/>
                      </a:cubicBezTo>
                      <a:cubicBezTo>
                        <a:pt x="3829" y="947"/>
                        <a:pt x="3817" y="911"/>
                        <a:pt x="3769" y="863"/>
                      </a:cubicBezTo>
                      <a:cubicBezTo>
                        <a:pt x="3733" y="827"/>
                        <a:pt x="3721" y="785"/>
                        <a:pt x="3715" y="743"/>
                      </a:cubicBezTo>
                      <a:cubicBezTo>
                        <a:pt x="3703" y="695"/>
                        <a:pt x="3673" y="599"/>
                        <a:pt x="3697" y="563"/>
                      </a:cubicBezTo>
                      <a:cubicBezTo>
                        <a:pt x="3709" y="551"/>
                        <a:pt x="3721" y="545"/>
                        <a:pt x="3727" y="539"/>
                      </a:cubicBezTo>
                      <a:cubicBezTo>
                        <a:pt x="3709" y="515"/>
                        <a:pt x="3685" y="485"/>
                        <a:pt x="3655" y="473"/>
                      </a:cubicBezTo>
                      <a:cubicBezTo>
                        <a:pt x="3637" y="455"/>
                        <a:pt x="3607" y="455"/>
                        <a:pt x="3578" y="449"/>
                      </a:cubicBezTo>
                      <a:cubicBezTo>
                        <a:pt x="3541" y="443"/>
                        <a:pt x="3476" y="449"/>
                        <a:pt x="3458" y="419"/>
                      </a:cubicBezTo>
                      <a:cubicBezTo>
                        <a:pt x="3440" y="395"/>
                        <a:pt x="3428" y="371"/>
                        <a:pt x="3422" y="341"/>
                      </a:cubicBezTo>
                      <a:cubicBezTo>
                        <a:pt x="3410" y="311"/>
                        <a:pt x="3380" y="275"/>
                        <a:pt x="3350" y="257"/>
                      </a:cubicBezTo>
                      <a:cubicBezTo>
                        <a:pt x="3314" y="215"/>
                        <a:pt x="3314" y="215"/>
                        <a:pt x="3314" y="215"/>
                      </a:cubicBezTo>
                      <a:cubicBezTo>
                        <a:pt x="3308" y="180"/>
                        <a:pt x="3266" y="245"/>
                        <a:pt x="3260" y="257"/>
                      </a:cubicBezTo>
                      <a:cubicBezTo>
                        <a:pt x="3230" y="299"/>
                        <a:pt x="3224" y="311"/>
                        <a:pt x="3170" y="323"/>
                      </a:cubicBezTo>
                      <a:cubicBezTo>
                        <a:pt x="3074" y="341"/>
                        <a:pt x="2990" y="347"/>
                        <a:pt x="2948" y="275"/>
                      </a:cubicBezTo>
                      <a:cubicBezTo>
                        <a:pt x="2924" y="287"/>
                        <a:pt x="2906" y="311"/>
                        <a:pt x="2888" y="305"/>
                      </a:cubicBezTo>
                      <a:cubicBezTo>
                        <a:pt x="2858" y="305"/>
                        <a:pt x="2840" y="281"/>
                        <a:pt x="2828" y="257"/>
                      </a:cubicBezTo>
                      <a:cubicBezTo>
                        <a:pt x="2822" y="239"/>
                        <a:pt x="2834" y="215"/>
                        <a:pt x="2834" y="197"/>
                      </a:cubicBezTo>
                      <a:cubicBezTo>
                        <a:pt x="2828" y="186"/>
                        <a:pt x="2822" y="180"/>
                        <a:pt x="2822" y="162"/>
                      </a:cubicBezTo>
                      <a:cubicBezTo>
                        <a:pt x="2810" y="162"/>
                        <a:pt x="2805" y="167"/>
                        <a:pt x="2792" y="167"/>
                      </a:cubicBezTo>
                      <a:cubicBezTo>
                        <a:pt x="2786" y="167"/>
                        <a:pt x="2781" y="162"/>
                        <a:pt x="2781" y="156"/>
                      </a:cubicBezTo>
                      <a:cubicBezTo>
                        <a:pt x="2750" y="167"/>
                        <a:pt x="2709" y="215"/>
                        <a:pt x="2673" y="228"/>
                      </a:cubicBezTo>
                      <a:cubicBezTo>
                        <a:pt x="2631" y="239"/>
                        <a:pt x="2643" y="293"/>
                        <a:pt x="2625" y="329"/>
                      </a:cubicBezTo>
                      <a:cubicBezTo>
                        <a:pt x="2619" y="353"/>
                        <a:pt x="2595" y="383"/>
                        <a:pt x="2583" y="347"/>
                      </a:cubicBezTo>
                      <a:cubicBezTo>
                        <a:pt x="2571" y="311"/>
                        <a:pt x="2565" y="311"/>
                        <a:pt x="2529" y="305"/>
                      </a:cubicBezTo>
                      <a:cubicBezTo>
                        <a:pt x="2451" y="305"/>
                        <a:pt x="2499" y="239"/>
                        <a:pt x="2511" y="197"/>
                      </a:cubicBezTo>
                      <a:cubicBezTo>
                        <a:pt x="2523" y="149"/>
                        <a:pt x="2349" y="251"/>
                        <a:pt x="2355" y="173"/>
                      </a:cubicBezTo>
                      <a:cubicBezTo>
                        <a:pt x="2361" y="138"/>
                        <a:pt x="2391" y="114"/>
                        <a:pt x="2421" y="102"/>
                      </a:cubicBezTo>
                      <a:cubicBezTo>
                        <a:pt x="2475" y="72"/>
                        <a:pt x="2385" y="72"/>
                        <a:pt x="2379" y="72"/>
                      </a:cubicBezTo>
                      <a:cubicBezTo>
                        <a:pt x="2367" y="66"/>
                        <a:pt x="2367" y="54"/>
                        <a:pt x="2361" y="42"/>
                      </a:cubicBezTo>
                      <a:cubicBezTo>
                        <a:pt x="2349" y="30"/>
                        <a:pt x="2325" y="18"/>
                        <a:pt x="2307" y="12"/>
                      </a:cubicBezTo>
                      <a:cubicBezTo>
                        <a:pt x="2277" y="0"/>
                        <a:pt x="2241" y="6"/>
                        <a:pt x="2223" y="18"/>
                      </a:cubicBezTo>
                      <a:cubicBezTo>
                        <a:pt x="2187" y="54"/>
                        <a:pt x="2145" y="36"/>
                        <a:pt x="2121" y="60"/>
                      </a:cubicBezTo>
                      <a:cubicBezTo>
                        <a:pt x="2061" y="114"/>
                        <a:pt x="2061" y="186"/>
                        <a:pt x="2169" y="149"/>
                      </a:cubicBezTo>
                      <a:cubicBezTo>
                        <a:pt x="2199" y="144"/>
                        <a:pt x="2241" y="84"/>
                        <a:pt x="2247" y="144"/>
                      </a:cubicBezTo>
                      <a:cubicBezTo>
                        <a:pt x="2247" y="156"/>
                        <a:pt x="2223" y="186"/>
                        <a:pt x="2229" y="191"/>
                      </a:cubicBezTo>
                      <a:cubicBezTo>
                        <a:pt x="2235" y="209"/>
                        <a:pt x="2265" y="204"/>
                        <a:pt x="2271" y="228"/>
                      </a:cubicBezTo>
                      <a:cubicBezTo>
                        <a:pt x="2289" y="251"/>
                        <a:pt x="2247" y="305"/>
                        <a:pt x="2229" y="323"/>
                      </a:cubicBezTo>
                      <a:cubicBezTo>
                        <a:pt x="2187" y="365"/>
                        <a:pt x="2157" y="305"/>
                        <a:pt x="2115" y="311"/>
                      </a:cubicBezTo>
                      <a:cubicBezTo>
                        <a:pt x="2061" y="311"/>
                        <a:pt x="2073" y="389"/>
                        <a:pt x="1995" y="359"/>
                      </a:cubicBezTo>
                      <a:cubicBezTo>
                        <a:pt x="1953" y="347"/>
                        <a:pt x="1918" y="293"/>
                        <a:pt x="1858" y="305"/>
                      </a:cubicBezTo>
                      <a:cubicBezTo>
                        <a:pt x="1840" y="305"/>
                        <a:pt x="1792" y="341"/>
                        <a:pt x="1786" y="311"/>
                      </a:cubicBezTo>
                      <a:cubicBezTo>
                        <a:pt x="1768" y="233"/>
                        <a:pt x="1696" y="263"/>
                        <a:pt x="1654" y="204"/>
                      </a:cubicBezTo>
                      <a:cubicBezTo>
                        <a:pt x="1612" y="149"/>
                        <a:pt x="1612" y="197"/>
                        <a:pt x="1600" y="221"/>
                      </a:cubicBezTo>
                      <a:cubicBezTo>
                        <a:pt x="1558" y="311"/>
                        <a:pt x="1462" y="287"/>
                        <a:pt x="1372" y="293"/>
                      </a:cubicBezTo>
                      <a:cubicBezTo>
                        <a:pt x="1360" y="293"/>
                        <a:pt x="1342" y="293"/>
                        <a:pt x="1330" y="293"/>
                      </a:cubicBezTo>
                      <a:cubicBezTo>
                        <a:pt x="1312" y="299"/>
                        <a:pt x="1300" y="311"/>
                        <a:pt x="1288" y="317"/>
                      </a:cubicBezTo>
                      <a:cubicBezTo>
                        <a:pt x="1264" y="323"/>
                        <a:pt x="1258" y="275"/>
                        <a:pt x="1258" y="263"/>
                      </a:cubicBezTo>
                      <a:cubicBezTo>
                        <a:pt x="1252" y="167"/>
                        <a:pt x="1168" y="305"/>
                        <a:pt x="1138" y="287"/>
                      </a:cubicBezTo>
                      <a:cubicBezTo>
                        <a:pt x="1120" y="281"/>
                        <a:pt x="1127" y="263"/>
                        <a:pt x="1120" y="251"/>
                      </a:cubicBezTo>
                      <a:cubicBezTo>
                        <a:pt x="1091" y="204"/>
                        <a:pt x="1067" y="233"/>
                        <a:pt x="1019" y="239"/>
                      </a:cubicBezTo>
                      <a:cubicBezTo>
                        <a:pt x="1001" y="245"/>
                        <a:pt x="971" y="228"/>
                        <a:pt x="959" y="251"/>
                      </a:cubicBezTo>
                      <a:cubicBezTo>
                        <a:pt x="941" y="281"/>
                        <a:pt x="929" y="305"/>
                        <a:pt x="917" y="335"/>
                      </a:cubicBezTo>
                      <a:cubicBezTo>
                        <a:pt x="905" y="371"/>
                        <a:pt x="941" y="377"/>
                        <a:pt x="959" y="395"/>
                      </a:cubicBezTo>
                      <a:cubicBezTo>
                        <a:pt x="977" y="389"/>
                        <a:pt x="995" y="425"/>
                        <a:pt x="1007" y="437"/>
                      </a:cubicBezTo>
                      <a:cubicBezTo>
                        <a:pt x="1019" y="449"/>
                        <a:pt x="1043" y="455"/>
                        <a:pt x="1061" y="461"/>
                      </a:cubicBezTo>
                      <a:cubicBezTo>
                        <a:pt x="1091" y="479"/>
                        <a:pt x="1109" y="497"/>
                        <a:pt x="1133" y="509"/>
                      </a:cubicBezTo>
                      <a:cubicBezTo>
                        <a:pt x="1186" y="545"/>
                        <a:pt x="1072" y="593"/>
                        <a:pt x="1043" y="599"/>
                      </a:cubicBezTo>
                      <a:cubicBezTo>
                        <a:pt x="1001" y="605"/>
                        <a:pt x="989" y="533"/>
                        <a:pt x="947" y="599"/>
                      </a:cubicBezTo>
                      <a:cubicBezTo>
                        <a:pt x="899" y="659"/>
                        <a:pt x="821" y="611"/>
                        <a:pt x="851" y="713"/>
                      </a:cubicBezTo>
                      <a:cubicBezTo>
                        <a:pt x="857" y="743"/>
                        <a:pt x="863" y="779"/>
                        <a:pt x="821" y="779"/>
                      </a:cubicBezTo>
                      <a:cubicBezTo>
                        <a:pt x="755" y="779"/>
                        <a:pt x="773" y="803"/>
                        <a:pt x="773" y="857"/>
                      </a:cubicBezTo>
                      <a:cubicBezTo>
                        <a:pt x="773" y="899"/>
                        <a:pt x="749" y="923"/>
                        <a:pt x="707" y="935"/>
                      </a:cubicBezTo>
                      <a:cubicBezTo>
                        <a:pt x="689" y="940"/>
                        <a:pt x="683" y="958"/>
                        <a:pt x="671" y="977"/>
                      </a:cubicBezTo>
                      <a:cubicBezTo>
                        <a:pt x="671" y="995"/>
                        <a:pt x="683" y="1024"/>
                        <a:pt x="683" y="1042"/>
                      </a:cubicBezTo>
                      <a:lnTo>
                        <a:pt x="683" y="1048"/>
                      </a:lnTo>
                      <a:cubicBezTo>
                        <a:pt x="701" y="1096"/>
                        <a:pt x="755" y="1120"/>
                        <a:pt x="773" y="1168"/>
                      </a:cubicBezTo>
                      <a:cubicBezTo>
                        <a:pt x="779" y="1204"/>
                        <a:pt x="779" y="1234"/>
                        <a:pt x="779" y="1276"/>
                      </a:cubicBezTo>
                      <a:cubicBezTo>
                        <a:pt x="779" y="1294"/>
                        <a:pt x="791" y="1348"/>
                        <a:pt x="815" y="1348"/>
                      </a:cubicBezTo>
                      <a:cubicBezTo>
                        <a:pt x="815" y="1378"/>
                        <a:pt x="803" y="1390"/>
                        <a:pt x="791" y="1414"/>
                      </a:cubicBezTo>
                      <a:cubicBezTo>
                        <a:pt x="773" y="1444"/>
                        <a:pt x="755" y="1438"/>
                        <a:pt x="731" y="1444"/>
                      </a:cubicBezTo>
                      <a:cubicBezTo>
                        <a:pt x="677" y="1450"/>
                        <a:pt x="695" y="1498"/>
                        <a:pt x="659" y="1528"/>
                      </a:cubicBezTo>
                      <a:cubicBezTo>
                        <a:pt x="641" y="1552"/>
                        <a:pt x="629" y="1534"/>
                        <a:pt x="605" y="1534"/>
                      </a:cubicBezTo>
                      <a:cubicBezTo>
                        <a:pt x="605" y="1546"/>
                        <a:pt x="617" y="1564"/>
                        <a:pt x="617" y="1564"/>
                      </a:cubicBezTo>
                      <a:cubicBezTo>
                        <a:pt x="635" y="1594"/>
                        <a:pt x="689" y="1588"/>
                        <a:pt x="659" y="1630"/>
                      </a:cubicBezTo>
                      <a:cubicBezTo>
                        <a:pt x="641" y="1654"/>
                        <a:pt x="659" y="1666"/>
                        <a:pt x="641" y="1690"/>
                      </a:cubicBezTo>
                      <a:cubicBezTo>
                        <a:pt x="605" y="1725"/>
                        <a:pt x="527" y="1773"/>
                        <a:pt x="485" y="1755"/>
                      </a:cubicBezTo>
                      <a:cubicBezTo>
                        <a:pt x="461" y="1744"/>
                        <a:pt x="389" y="1773"/>
                        <a:pt x="365" y="1791"/>
                      </a:cubicBezTo>
                      <a:cubicBezTo>
                        <a:pt x="347" y="1809"/>
                        <a:pt x="347" y="1845"/>
                        <a:pt x="312" y="1839"/>
                      </a:cubicBezTo>
                      <a:cubicBezTo>
                        <a:pt x="281" y="1839"/>
                        <a:pt x="270" y="1815"/>
                        <a:pt x="240" y="1815"/>
                      </a:cubicBezTo>
                      <a:cubicBezTo>
                        <a:pt x="204" y="1815"/>
                        <a:pt x="186" y="1827"/>
                        <a:pt x="156" y="1809"/>
                      </a:cubicBezTo>
                      <a:cubicBezTo>
                        <a:pt x="126" y="1797"/>
                        <a:pt x="108" y="1786"/>
                        <a:pt x="72" y="1803"/>
                      </a:cubicBezTo>
                      <a:cubicBezTo>
                        <a:pt x="54" y="1809"/>
                        <a:pt x="0" y="1839"/>
                        <a:pt x="0" y="1863"/>
                      </a:cubicBezTo>
                      <a:cubicBezTo>
                        <a:pt x="6" y="1899"/>
                        <a:pt x="30" y="1929"/>
                        <a:pt x="48" y="1965"/>
                      </a:cubicBezTo>
                      <a:cubicBezTo>
                        <a:pt x="42" y="1965"/>
                        <a:pt x="42" y="1965"/>
                        <a:pt x="42" y="1965"/>
                      </a:cubicBezTo>
                      <a:cubicBezTo>
                        <a:pt x="162" y="2163"/>
                        <a:pt x="431" y="2007"/>
                        <a:pt x="611" y="2007"/>
                      </a:cubicBezTo>
                      <a:cubicBezTo>
                        <a:pt x="635" y="2007"/>
                        <a:pt x="815" y="1989"/>
                        <a:pt x="773" y="2049"/>
                      </a:cubicBezTo>
                      <a:cubicBezTo>
                        <a:pt x="725" y="2121"/>
                        <a:pt x="707" y="2145"/>
                        <a:pt x="731" y="2235"/>
                      </a:cubicBezTo>
                      <a:cubicBezTo>
                        <a:pt x="863" y="2247"/>
                        <a:pt x="863" y="2247"/>
                        <a:pt x="863" y="2247"/>
                      </a:cubicBezTo>
                      <a:cubicBezTo>
                        <a:pt x="905" y="2295"/>
                        <a:pt x="905" y="2295"/>
                        <a:pt x="905" y="2295"/>
                      </a:cubicBezTo>
                      <a:close/>
                      <a:moveTo>
                        <a:pt x="2367" y="1803"/>
                      </a:moveTo>
                      <a:lnTo>
                        <a:pt x="2367" y="1803"/>
                      </a:lnTo>
                      <a:cubicBezTo>
                        <a:pt x="2325" y="1815"/>
                        <a:pt x="2265" y="1815"/>
                        <a:pt x="2241" y="1773"/>
                      </a:cubicBezTo>
                      <a:cubicBezTo>
                        <a:pt x="2217" y="1731"/>
                        <a:pt x="2223" y="1725"/>
                        <a:pt x="2163" y="1731"/>
                      </a:cubicBezTo>
                      <a:cubicBezTo>
                        <a:pt x="2139" y="1738"/>
                        <a:pt x="2115" y="1702"/>
                        <a:pt x="2097" y="1696"/>
                      </a:cubicBezTo>
                      <a:cubicBezTo>
                        <a:pt x="2061" y="1683"/>
                        <a:pt x="2043" y="1666"/>
                        <a:pt x="2019" y="1707"/>
                      </a:cubicBezTo>
                      <a:cubicBezTo>
                        <a:pt x="2007" y="1720"/>
                        <a:pt x="1977" y="1696"/>
                        <a:pt x="1959" y="1696"/>
                      </a:cubicBezTo>
                      <a:cubicBezTo>
                        <a:pt x="1924" y="1696"/>
                        <a:pt x="1935" y="1714"/>
                        <a:pt x="1894" y="1696"/>
                      </a:cubicBezTo>
                      <a:cubicBezTo>
                        <a:pt x="1864" y="1678"/>
                        <a:pt x="1840" y="1660"/>
                        <a:pt x="1816" y="1648"/>
                      </a:cubicBezTo>
                      <a:cubicBezTo>
                        <a:pt x="1768" y="1624"/>
                        <a:pt x="1810" y="1600"/>
                        <a:pt x="1822" y="1576"/>
                      </a:cubicBezTo>
                      <a:cubicBezTo>
                        <a:pt x="1840" y="1558"/>
                        <a:pt x="1864" y="1528"/>
                        <a:pt x="1852" y="1498"/>
                      </a:cubicBezTo>
                      <a:cubicBezTo>
                        <a:pt x="1840" y="1480"/>
                        <a:pt x="1810" y="1456"/>
                        <a:pt x="1828" y="1432"/>
                      </a:cubicBezTo>
                      <a:cubicBezTo>
                        <a:pt x="1870" y="1390"/>
                        <a:pt x="1744" y="1342"/>
                        <a:pt x="1828" y="1312"/>
                      </a:cubicBezTo>
                      <a:cubicBezTo>
                        <a:pt x="1870" y="1300"/>
                        <a:pt x="1876" y="1270"/>
                        <a:pt x="1876" y="1234"/>
                      </a:cubicBezTo>
                      <a:cubicBezTo>
                        <a:pt x="1882" y="1168"/>
                        <a:pt x="1792" y="1228"/>
                        <a:pt x="1762" y="1204"/>
                      </a:cubicBezTo>
                      <a:cubicBezTo>
                        <a:pt x="1744" y="1192"/>
                        <a:pt x="1744" y="1144"/>
                        <a:pt x="1732" y="1120"/>
                      </a:cubicBezTo>
                      <a:cubicBezTo>
                        <a:pt x="1708" y="1090"/>
                        <a:pt x="1696" y="1072"/>
                        <a:pt x="1744" y="1078"/>
                      </a:cubicBezTo>
                      <a:cubicBezTo>
                        <a:pt x="1762" y="1084"/>
                        <a:pt x="1780" y="1078"/>
                        <a:pt x="1786" y="1078"/>
                      </a:cubicBezTo>
                      <a:cubicBezTo>
                        <a:pt x="1810" y="1078"/>
                        <a:pt x="1846" y="1000"/>
                        <a:pt x="1846" y="982"/>
                      </a:cubicBezTo>
                      <a:cubicBezTo>
                        <a:pt x="1846" y="916"/>
                        <a:pt x="1840" y="929"/>
                        <a:pt x="1894" y="923"/>
                      </a:cubicBezTo>
                      <a:cubicBezTo>
                        <a:pt x="1929" y="916"/>
                        <a:pt x="1918" y="863"/>
                        <a:pt x="1953" y="845"/>
                      </a:cubicBezTo>
                      <a:cubicBezTo>
                        <a:pt x="2001" y="827"/>
                        <a:pt x="2079" y="839"/>
                        <a:pt x="2127" y="851"/>
                      </a:cubicBezTo>
                      <a:cubicBezTo>
                        <a:pt x="2193" y="869"/>
                        <a:pt x="2217" y="869"/>
                        <a:pt x="2271" y="845"/>
                      </a:cubicBezTo>
                      <a:cubicBezTo>
                        <a:pt x="2313" y="827"/>
                        <a:pt x="2337" y="851"/>
                        <a:pt x="2373" y="845"/>
                      </a:cubicBezTo>
                      <a:cubicBezTo>
                        <a:pt x="2427" y="833"/>
                        <a:pt x="2499" y="761"/>
                        <a:pt x="2553" y="797"/>
                      </a:cubicBezTo>
                      <a:cubicBezTo>
                        <a:pt x="2577" y="809"/>
                        <a:pt x="2571" y="827"/>
                        <a:pt x="2601" y="839"/>
                      </a:cubicBezTo>
                      <a:cubicBezTo>
                        <a:pt x="2619" y="845"/>
                        <a:pt x="2685" y="815"/>
                        <a:pt x="2697" y="803"/>
                      </a:cubicBezTo>
                      <a:cubicBezTo>
                        <a:pt x="2763" y="779"/>
                        <a:pt x="2750" y="725"/>
                        <a:pt x="2781" y="671"/>
                      </a:cubicBezTo>
                      <a:cubicBezTo>
                        <a:pt x="2805" y="617"/>
                        <a:pt x="2834" y="641"/>
                        <a:pt x="2882" y="623"/>
                      </a:cubicBezTo>
                      <a:cubicBezTo>
                        <a:pt x="2948" y="599"/>
                        <a:pt x="3014" y="581"/>
                        <a:pt x="3068" y="539"/>
                      </a:cubicBezTo>
                      <a:cubicBezTo>
                        <a:pt x="3098" y="521"/>
                        <a:pt x="3128" y="521"/>
                        <a:pt x="3158" y="509"/>
                      </a:cubicBezTo>
                      <a:cubicBezTo>
                        <a:pt x="3182" y="503"/>
                        <a:pt x="3158" y="455"/>
                        <a:pt x="3170" y="437"/>
                      </a:cubicBezTo>
                      <a:cubicBezTo>
                        <a:pt x="3188" y="413"/>
                        <a:pt x="3206" y="389"/>
                        <a:pt x="3242" y="395"/>
                      </a:cubicBezTo>
                      <a:cubicBezTo>
                        <a:pt x="3266" y="395"/>
                        <a:pt x="3278" y="401"/>
                        <a:pt x="3302" y="413"/>
                      </a:cubicBezTo>
                      <a:cubicBezTo>
                        <a:pt x="3332" y="431"/>
                        <a:pt x="3368" y="431"/>
                        <a:pt x="3398" y="443"/>
                      </a:cubicBezTo>
                      <a:cubicBezTo>
                        <a:pt x="3428" y="455"/>
                        <a:pt x="3452" y="473"/>
                        <a:pt x="3482" y="485"/>
                      </a:cubicBezTo>
                      <a:cubicBezTo>
                        <a:pt x="3494" y="485"/>
                        <a:pt x="3506" y="497"/>
                        <a:pt x="3517" y="497"/>
                      </a:cubicBezTo>
                      <a:cubicBezTo>
                        <a:pt x="3541" y="509"/>
                        <a:pt x="3589" y="521"/>
                        <a:pt x="3601" y="545"/>
                      </a:cubicBezTo>
                      <a:cubicBezTo>
                        <a:pt x="3601" y="557"/>
                        <a:pt x="3589" y="569"/>
                        <a:pt x="3583" y="581"/>
                      </a:cubicBezTo>
                      <a:cubicBezTo>
                        <a:pt x="3578" y="581"/>
                        <a:pt x="3578" y="587"/>
                        <a:pt x="3572" y="593"/>
                      </a:cubicBezTo>
                      <a:lnTo>
                        <a:pt x="3548" y="611"/>
                      </a:lnTo>
                      <a:cubicBezTo>
                        <a:pt x="3530" y="641"/>
                        <a:pt x="3530" y="641"/>
                        <a:pt x="3530" y="641"/>
                      </a:cubicBezTo>
                      <a:cubicBezTo>
                        <a:pt x="3524" y="653"/>
                        <a:pt x="3482" y="659"/>
                        <a:pt x="3464" y="671"/>
                      </a:cubicBezTo>
                      <a:cubicBezTo>
                        <a:pt x="3446" y="683"/>
                        <a:pt x="3446" y="695"/>
                        <a:pt x="3464" y="719"/>
                      </a:cubicBezTo>
                      <a:cubicBezTo>
                        <a:pt x="3464" y="725"/>
                        <a:pt x="3494" y="731"/>
                        <a:pt x="3494" y="743"/>
                      </a:cubicBezTo>
                      <a:cubicBezTo>
                        <a:pt x="3494" y="755"/>
                        <a:pt x="3476" y="767"/>
                        <a:pt x="3464" y="767"/>
                      </a:cubicBezTo>
                      <a:cubicBezTo>
                        <a:pt x="3446" y="773"/>
                        <a:pt x="3416" y="797"/>
                        <a:pt x="3398" y="791"/>
                      </a:cubicBezTo>
                      <a:cubicBezTo>
                        <a:pt x="3296" y="869"/>
                        <a:pt x="3296" y="869"/>
                        <a:pt x="3296" y="869"/>
                      </a:cubicBezTo>
                      <a:cubicBezTo>
                        <a:pt x="3302" y="875"/>
                        <a:pt x="3272" y="881"/>
                        <a:pt x="3260" y="881"/>
                      </a:cubicBezTo>
                      <a:cubicBezTo>
                        <a:pt x="3254" y="881"/>
                        <a:pt x="3248" y="881"/>
                        <a:pt x="3242" y="875"/>
                      </a:cubicBezTo>
                      <a:cubicBezTo>
                        <a:pt x="3230" y="863"/>
                        <a:pt x="3236" y="845"/>
                        <a:pt x="3212" y="845"/>
                      </a:cubicBezTo>
                      <a:cubicBezTo>
                        <a:pt x="3170" y="851"/>
                        <a:pt x="3134" y="887"/>
                        <a:pt x="3086" y="869"/>
                      </a:cubicBezTo>
                      <a:cubicBezTo>
                        <a:pt x="3074" y="881"/>
                        <a:pt x="3068" y="916"/>
                        <a:pt x="3068" y="940"/>
                      </a:cubicBezTo>
                      <a:cubicBezTo>
                        <a:pt x="3068" y="964"/>
                        <a:pt x="3080" y="988"/>
                        <a:pt x="3068" y="1012"/>
                      </a:cubicBezTo>
                      <a:cubicBezTo>
                        <a:pt x="3062" y="1030"/>
                        <a:pt x="3050" y="1042"/>
                        <a:pt x="3050" y="1060"/>
                      </a:cubicBezTo>
                      <a:cubicBezTo>
                        <a:pt x="3062" y="1156"/>
                        <a:pt x="3062" y="1156"/>
                        <a:pt x="3062" y="1156"/>
                      </a:cubicBezTo>
                      <a:cubicBezTo>
                        <a:pt x="3062" y="1228"/>
                        <a:pt x="3062" y="1228"/>
                        <a:pt x="3062" y="1228"/>
                      </a:cubicBezTo>
                      <a:cubicBezTo>
                        <a:pt x="3062" y="1318"/>
                        <a:pt x="3062" y="1318"/>
                        <a:pt x="3062" y="1318"/>
                      </a:cubicBezTo>
                      <a:cubicBezTo>
                        <a:pt x="3062" y="1336"/>
                        <a:pt x="3044" y="1378"/>
                        <a:pt x="3032" y="1390"/>
                      </a:cubicBezTo>
                      <a:cubicBezTo>
                        <a:pt x="3032" y="1396"/>
                        <a:pt x="3026" y="1396"/>
                        <a:pt x="3026" y="1402"/>
                      </a:cubicBezTo>
                      <a:cubicBezTo>
                        <a:pt x="3020" y="1420"/>
                        <a:pt x="3032" y="1426"/>
                        <a:pt x="3032" y="1444"/>
                      </a:cubicBezTo>
                      <a:cubicBezTo>
                        <a:pt x="3002" y="1474"/>
                        <a:pt x="3014" y="1510"/>
                        <a:pt x="3008" y="1546"/>
                      </a:cubicBezTo>
                      <a:cubicBezTo>
                        <a:pt x="3002" y="1570"/>
                        <a:pt x="2978" y="1606"/>
                        <a:pt x="2966" y="1630"/>
                      </a:cubicBezTo>
                      <a:cubicBezTo>
                        <a:pt x="2930" y="1678"/>
                        <a:pt x="2846" y="1738"/>
                        <a:pt x="2798" y="1786"/>
                      </a:cubicBezTo>
                      <a:cubicBezTo>
                        <a:pt x="2768" y="1815"/>
                        <a:pt x="2733" y="1803"/>
                        <a:pt x="2691" y="1827"/>
                      </a:cubicBezTo>
                      <a:cubicBezTo>
                        <a:pt x="2637" y="1857"/>
                        <a:pt x="2625" y="1911"/>
                        <a:pt x="2547" y="1893"/>
                      </a:cubicBezTo>
                      <a:cubicBezTo>
                        <a:pt x="2487" y="1875"/>
                        <a:pt x="2475" y="1827"/>
                        <a:pt x="2403" y="1827"/>
                      </a:cubicBezTo>
                      <a:cubicBezTo>
                        <a:pt x="2403" y="1821"/>
                        <a:pt x="2373" y="1809"/>
                        <a:pt x="2367" y="180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69" name="Freeform 127">
                  <a:extLst>
                    <a:ext uri="{FF2B5EF4-FFF2-40B4-BE49-F238E27FC236}">
                      <a16:creationId xmlns:a16="http://schemas.microsoft.com/office/drawing/2014/main" id="{6A730612-8453-436C-B720-90422F6DE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23313" y="5230813"/>
                  <a:ext cx="1016000" cy="762000"/>
                </a:xfrm>
                <a:custGeom>
                  <a:avLst/>
                  <a:gdLst>
                    <a:gd name="T0" fmla="*/ 357671 w 1906"/>
                    <a:gd name="T1" fmla="*/ 755092 h 1427"/>
                    <a:gd name="T2" fmla="*/ 303301 w 1906"/>
                    <a:gd name="T3" fmla="*/ 627463 h 1427"/>
                    <a:gd name="T4" fmla="*/ 300103 w 1906"/>
                    <a:gd name="T5" fmla="*/ 499300 h 1427"/>
                    <a:gd name="T6" fmla="*/ 351275 w 1906"/>
                    <a:gd name="T7" fmla="*/ 435219 h 1427"/>
                    <a:gd name="T8" fmla="*/ 396050 w 1906"/>
                    <a:gd name="T9" fmla="*/ 326281 h 1427"/>
                    <a:gd name="T10" fmla="*/ 444024 w 1906"/>
                    <a:gd name="T11" fmla="*/ 310795 h 1427"/>
                    <a:gd name="T12" fmla="*/ 543170 w 1906"/>
                    <a:gd name="T13" fmla="*/ 332689 h 1427"/>
                    <a:gd name="T14" fmla="*/ 632188 w 1906"/>
                    <a:gd name="T15" fmla="*/ 412791 h 1427"/>
                    <a:gd name="T16" fmla="*/ 728135 w 1906"/>
                    <a:gd name="T17" fmla="*/ 409587 h 1427"/>
                    <a:gd name="T18" fmla="*/ 731334 w 1906"/>
                    <a:gd name="T19" fmla="*/ 332689 h 1427"/>
                    <a:gd name="T20" fmla="*/ 740928 w 1906"/>
                    <a:gd name="T21" fmla="*/ 256325 h 1427"/>
                    <a:gd name="T22" fmla="*/ 763316 w 1906"/>
                    <a:gd name="T23" fmla="*/ 217877 h 1427"/>
                    <a:gd name="T24" fmla="*/ 776109 w 1906"/>
                    <a:gd name="T25" fmla="*/ 173020 h 1427"/>
                    <a:gd name="T26" fmla="*/ 814488 w 1906"/>
                    <a:gd name="T27" fmla="*/ 140979 h 1427"/>
                    <a:gd name="T28" fmla="*/ 846471 w 1906"/>
                    <a:gd name="T29" fmla="*/ 205060 h 1427"/>
                    <a:gd name="T30" fmla="*/ 852867 w 1906"/>
                    <a:gd name="T31" fmla="*/ 256325 h 1427"/>
                    <a:gd name="T32" fmla="*/ 907237 w 1906"/>
                    <a:gd name="T33" fmla="*/ 214673 h 1427"/>
                    <a:gd name="T34" fmla="*/ 907237 w 1906"/>
                    <a:gd name="T35" fmla="*/ 176224 h 1427"/>
                    <a:gd name="T36" fmla="*/ 884850 w 1906"/>
                    <a:gd name="T37" fmla="*/ 144183 h 1427"/>
                    <a:gd name="T38" fmla="*/ 913634 w 1906"/>
                    <a:gd name="T39" fmla="*/ 108938 h 1427"/>
                    <a:gd name="T40" fmla="*/ 987194 w 1906"/>
                    <a:gd name="T41" fmla="*/ 118550 h 1427"/>
                    <a:gd name="T42" fmla="*/ 999987 w 1906"/>
                    <a:gd name="T43" fmla="*/ 108938 h 1427"/>
                    <a:gd name="T44" fmla="*/ 1015445 w 1906"/>
                    <a:gd name="T45" fmla="*/ 83306 h 1427"/>
                    <a:gd name="T46" fmla="*/ 952013 w 1906"/>
                    <a:gd name="T47" fmla="*/ 51265 h 1427"/>
                    <a:gd name="T48" fmla="*/ 856065 w 1906"/>
                    <a:gd name="T49" fmla="*/ 12816 h 1427"/>
                    <a:gd name="T50" fmla="*/ 785704 w 1906"/>
                    <a:gd name="T51" fmla="*/ 25633 h 1427"/>
                    <a:gd name="T52" fmla="*/ 731334 w 1906"/>
                    <a:gd name="T53" fmla="*/ 80102 h 1427"/>
                    <a:gd name="T54" fmla="*/ 578351 w 1906"/>
                    <a:gd name="T55" fmla="*/ 150591 h 1427"/>
                    <a:gd name="T56" fmla="*/ 482403 w 1906"/>
                    <a:gd name="T57" fmla="*/ 240305 h 1427"/>
                    <a:gd name="T58" fmla="*/ 360869 w 1906"/>
                    <a:gd name="T59" fmla="*/ 243509 h 1427"/>
                    <a:gd name="T60" fmla="*/ 229741 w 1906"/>
                    <a:gd name="T61" fmla="*/ 246713 h 1427"/>
                    <a:gd name="T62" fmla="*/ 105542 w 1906"/>
                    <a:gd name="T63" fmla="*/ 285162 h 1427"/>
                    <a:gd name="T64" fmla="*/ 47974 w 1906"/>
                    <a:gd name="T65" fmla="*/ 367934 h 1427"/>
                    <a:gd name="T66" fmla="*/ 19190 w 1906"/>
                    <a:gd name="T67" fmla="*/ 390362 h 1427"/>
                    <a:gd name="T68" fmla="*/ 95948 w 1906"/>
                    <a:gd name="T69" fmla="*/ 451239 h 1427"/>
                    <a:gd name="T70" fmla="*/ 70362 w 1906"/>
                    <a:gd name="T71" fmla="*/ 556974 h 1427"/>
                    <a:gd name="T72" fmla="*/ 67163 w 1906"/>
                    <a:gd name="T73" fmla="*/ 633871 h 1427"/>
                    <a:gd name="T74" fmla="*/ 105542 w 1906"/>
                    <a:gd name="T75" fmla="*/ 697953 h 1427"/>
                    <a:gd name="T76" fmla="*/ 172173 w 1906"/>
                    <a:gd name="T77" fmla="*/ 703827 h 1427"/>
                    <a:gd name="T78" fmla="*/ 248931 w 1906"/>
                    <a:gd name="T79" fmla="*/ 716643 h 1427"/>
                    <a:gd name="T80" fmla="*/ 357671 w 1906"/>
                    <a:gd name="T81" fmla="*/ 755092 h 142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906" h="1427">
                      <a:moveTo>
                        <a:pt x="671" y="1414"/>
                      </a:moveTo>
                      <a:lnTo>
                        <a:pt x="671" y="1414"/>
                      </a:lnTo>
                      <a:cubicBezTo>
                        <a:pt x="641" y="1289"/>
                        <a:pt x="641" y="1289"/>
                        <a:pt x="641" y="1289"/>
                      </a:cubicBezTo>
                      <a:cubicBezTo>
                        <a:pt x="641" y="1241"/>
                        <a:pt x="593" y="1211"/>
                        <a:pt x="569" y="1175"/>
                      </a:cubicBezTo>
                      <a:cubicBezTo>
                        <a:pt x="545" y="1139"/>
                        <a:pt x="551" y="1127"/>
                        <a:pt x="569" y="1085"/>
                      </a:cubicBezTo>
                      <a:cubicBezTo>
                        <a:pt x="587" y="1037"/>
                        <a:pt x="551" y="983"/>
                        <a:pt x="563" y="935"/>
                      </a:cubicBezTo>
                      <a:cubicBezTo>
                        <a:pt x="569" y="905"/>
                        <a:pt x="599" y="923"/>
                        <a:pt x="617" y="905"/>
                      </a:cubicBezTo>
                      <a:cubicBezTo>
                        <a:pt x="635" y="881"/>
                        <a:pt x="641" y="839"/>
                        <a:pt x="659" y="815"/>
                      </a:cubicBezTo>
                      <a:cubicBezTo>
                        <a:pt x="683" y="803"/>
                        <a:pt x="737" y="737"/>
                        <a:pt x="755" y="713"/>
                      </a:cubicBezTo>
                      <a:cubicBezTo>
                        <a:pt x="785" y="677"/>
                        <a:pt x="779" y="647"/>
                        <a:pt x="743" y="611"/>
                      </a:cubicBezTo>
                      <a:cubicBezTo>
                        <a:pt x="725" y="593"/>
                        <a:pt x="701" y="527"/>
                        <a:pt x="749" y="540"/>
                      </a:cubicBezTo>
                      <a:cubicBezTo>
                        <a:pt x="785" y="546"/>
                        <a:pt x="803" y="569"/>
                        <a:pt x="833" y="582"/>
                      </a:cubicBezTo>
                      <a:cubicBezTo>
                        <a:pt x="863" y="593"/>
                        <a:pt x="875" y="582"/>
                        <a:pt x="905" y="575"/>
                      </a:cubicBezTo>
                      <a:cubicBezTo>
                        <a:pt x="929" y="569"/>
                        <a:pt x="959" y="635"/>
                        <a:pt x="1019" y="623"/>
                      </a:cubicBezTo>
                      <a:cubicBezTo>
                        <a:pt x="1061" y="611"/>
                        <a:pt x="1054" y="653"/>
                        <a:pt x="1072" y="677"/>
                      </a:cubicBezTo>
                      <a:cubicBezTo>
                        <a:pt x="1096" y="707"/>
                        <a:pt x="1150" y="761"/>
                        <a:pt x="1186" y="773"/>
                      </a:cubicBezTo>
                      <a:cubicBezTo>
                        <a:pt x="1234" y="791"/>
                        <a:pt x="1318" y="767"/>
                        <a:pt x="1366" y="767"/>
                      </a:cubicBezTo>
                      <a:cubicBezTo>
                        <a:pt x="1354" y="671"/>
                        <a:pt x="1354" y="671"/>
                        <a:pt x="1354" y="671"/>
                      </a:cubicBezTo>
                      <a:cubicBezTo>
                        <a:pt x="1354" y="653"/>
                        <a:pt x="1366" y="641"/>
                        <a:pt x="1372" y="623"/>
                      </a:cubicBezTo>
                      <a:cubicBezTo>
                        <a:pt x="1384" y="599"/>
                        <a:pt x="1372" y="575"/>
                        <a:pt x="1372" y="551"/>
                      </a:cubicBezTo>
                      <a:cubicBezTo>
                        <a:pt x="1372" y="527"/>
                        <a:pt x="1378" y="492"/>
                        <a:pt x="1390" y="480"/>
                      </a:cubicBezTo>
                      <a:cubicBezTo>
                        <a:pt x="1390" y="432"/>
                        <a:pt x="1390" y="426"/>
                        <a:pt x="1432" y="408"/>
                      </a:cubicBezTo>
                      <a:cubicBezTo>
                        <a:pt x="1450" y="402"/>
                        <a:pt x="1474" y="402"/>
                        <a:pt x="1474" y="378"/>
                      </a:cubicBezTo>
                      <a:cubicBezTo>
                        <a:pt x="1468" y="366"/>
                        <a:pt x="1444" y="342"/>
                        <a:pt x="1456" y="324"/>
                      </a:cubicBezTo>
                      <a:cubicBezTo>
                        <a:pt x="1462" y="312"/>
                        <a:pt x="1492" y="318"/>
                        <a:pt x="1504" y="306"/>
                      </a:cubicBezTo>
                      <a:cubicBezTo>
                        <a:pt x="1516" y="294"/>
                        <a:pt x="1516" y="276"/>
                        <a:pt x="1528" y="264"/>
                      </a:cubicBezTo>
                      <a:cubicBezTo>
                        <a:pt x="1552" y="246"/>
                        <a:pt x="1654" y="348"/>
                        <a:pt x="1666" y="372"/>
                      </a:cubicBezTo>
                      <a:cubicBezTo>
                        <a:pt x="1690" y="408"/>
                        <a:pt x="1600" y="390"/>
                        <a:pt x="1588" y="384"/>
                      </a:cubicBezTo>
                      <a:cubicBezTo>
                        <a:pt x="1540" y="384"/>
                        <a:pt x="1576" y="432"/>
                        <a:pt x="1588" y="444"/>
                      </a:cubicBezTo>
                      <a:cubicBezTo>
                        <a:pt x="1600" y="480"/>
                        <a:pt x="1600" y="480"/>
                        <a:pt x="1600" y="480"/>
                      </a:cubicBezTo>
                      <a:cubicBezTo>
                        <a:pt x="1702" y="402"/>
                        <a:pt x="1702" y="402"/>
                        <a:pt x="1702" y="402"/>
                      </a:cubicBezTo>
                      <a:cubicBezTo>
                        <a:pt x="1708" y="390"/>
                        <a:pt x="1714" y="342"/>
                        <a:pt x="1702" y="330"/>
                      </a:cubicBezTo>
                      <a:cubicBezTo>
                        <a:pt x="1690" y="318"/>
                        <a:pt x="1684" y="324"/>
                        <a:pt x="1672" y="318"/>
                      </a:cubicBezTo>
                      <a:cubicBezTo>
                        <a:pt x="1660" y="306"/>
                        <a:pt x="1660" y="288"/>
                        <a:pt x="1660" y="270"/>
                      </a:cubicBezTo>
                      <a:cubicBezTo>
                        <a:pt x="1654" y="258"/>
                        <a:pt x="1642" y="240"/>
                        <a:pt x="1642" y="222"/>
                      </a:cubicBezTo>
                      <a:cubicBezTo>
                        <a:pt x="1642" y="186"/>
                        <a:pt x="1690" y="204"/>
                        <a:pt x="1714" y="204"/>
                      </a:cubicBezTo>
                      <a:cubicBezTo>
                        <a:pt x="1732" y="210"/>
                        <a:pt x="1798" y="210"/>
                        <a:pt x="1810" y="222"/>
                      </a:cubicBezTo>
                      <a:cubicBezTo>
                        <a:pt x="1852" y="222"/>
                        <a:pt x="1852" y="222"/>
                        <a:pt x="1852" y="222"/>
                      </a:cubicBezTo>
                      <a:lnTo>
                        <a:pt x="1876" y="204"/>
                      </a:lnTo>
                      <a:cubicBezTo>
                        <a:pt x="1882" y="198"/>
                        <a:pt x="1882" y="192"/>
                        <a:pt x="1887" y="192"/>
                      </a:cubicBezTo>
                      <a:cubicBezTo>
                        <a:pt x="1893" y="180"/>
                        <a:pt x="1905" y="168"/>
                        <a:pt x="1905" y="156"/>
                      </a:cubicBezTo>
                      <a:cubicBezTo>
                        <a:pt x="1893" y="132"/>
                        <a:pt x="1845" y="120"/>
                        <a:pt x="1821" y="108"/>
                      </a:cubicBezTo>
                      <a:cubicBezTo>
                        <a:pt x="1810" y="108"/>
                        <a:pt x="1798" y="96"/>
                        <a:pt x="1786" y="96"/>
                      </a:cubicBezTo>
                      <a:cubicBezTo>
                        <a:pt x="1756" y="84"/>
                        <a:pt x="1732" y="66"/>
                        <a:pt x="1702" y="54"/>
                      </a:cubicBezTo>
                      <a:cubicBezTo>
                        <a:pt x="1672" y="42"/>
                        <a:pt x="1636" y="42"/>
                        <a:pt x="1606" y="24"/>
                      </a:cubicBezTo>
                      <a:cubicBezTo>
                        <a:pt x="1582" y="12"/>
                        <a:pt x="1570" y="6"/>
                        <a:pt x="1546" y="6"/>
                      </a:cubicBezTo>
                      <a:cubicBezTo>
                        <a:pt x="1510" y="0"/>
                        <a:pt x="1492" y="24"/>
                        <a:pt x="1474" y="48"/>
                      </a:cubicBezTo>
                      <a:cubicBezTo>
                        <a:pt x="1462" y="66"/>
                        <a:pt x="1486" y="114"/>
                        <a:pt x="1462" y="120"/>
                      </a:cubicBezTo>
                      <a:cubicBezTo>
                        <a:pt x="1432" y="132"/>
                        <a:pt x="1402" y="132"/>
                        <a:pt x="1372" y="150"/>
                      </a:cubicBezTo>
                      <a:cubicBezTo>
                        <a:pt x="1318" y="192"/>
                        <a:pt x="1252" y="210"/>
                        <a:pt x="1186" y="234"/>
                      </a:cubicBezTo>
                      <a:cubicBezTo>
                        <a:pt x="1138" y="252"/>
                        <a:pt x="1109" y="228"/>
                        <a:pt x="1085" y="282"/>
                      </a:cubicBezTo>
                      <a:cubicBezTo>
                        <a:pt x="1054" y="336"/>
                        <a:pt x="1067" y="390"/>
                        <a:pt x="1001" y="414"/>
                      </a:cubicBezTo>
                      <a:cubicBezTo>
                        <a:pt x="989" y="426"/>
                        <a:pt x="923" y="456"/>
                        <a:pt x="905" y="450"/>
                      </a:cubicBezTo>
                      <a:cubicBezTo>
                        <a:pt x="875" y="438"/>
                        <a:pt x="881" y="420"/>
                        <a:pt x="857" y="408"/>
                      </a:cubicBezTo>
                      <a:cubicBezTo>
                        <a:pt x="803" y="372"/>
                        <a:pt x="731" y="444"/>
                        <a:pt x="677" y="456"/>
                      </a:cubicBezTo>
                      <a:cubicBezTo>
                        <a:pt x="641" y="462"/>
                        <a:pt x="617" y="438"/>
                        <a:pt x="575" y="456"/>
                      </a:cubicBezTo>
                      <a:cubicBezTo>
                        <a:pt x="521" y="480"/>
                        <a:pt x="497" y="480"/>
                        <a:pt x="431" y="462"/>
                      </a:cubicBezTo>
                      <a:cubicBezTo>
                        <a:pt x="383" y="450"/>
                        <a:pt x="305" y="438"/>
                        <a:pt x="257" y="456"/>
                      </a:cubicBezTo>
                      <a:cubicBezTo>
                        <a:pt x="222" y="474"/>
                        <a:pt x="233" y="527"/>
                        <a:pt x="198" y="534"/>
                      </a:cubicBezTo>
                      <a:cubicBezTo>
                        <a:pt x="144" y="540"/>
                        <a:pt x="150" y="527"/>
                        <a:pt x="150" y="593"/>
                      </a:cubicBezTo>
                      <a:cubicBezTo>
                        <a:pt x="150" y="611"/>
                        <a:pt x="114" y="689"/>
                        <a:pt x="90" y="689"/>
                      </a:cubicBezTo>
                      <a:cubicBezTo>
                        <a:pt x="84" y="689"/>
                        <a:pt x="66" y="695"/>
                        <a:pt x="48" y="689"/>
                      </a:cubicBezTo>
                      <a:cubicBezTo>
                        <a:pt x="0" y="683"/>
                        <a:pt x="12" y="701"/>
                        <a:pt x="36" y="731"/>
                      </a:cubicBezTo>
                      <a:cubicBezTo>
                        <a:pt x="48" y="755"/>
                        <a:pt x="48" y="803"/>
                        <a:pt x="66" y="815"/>
                      </a:cubicBezTo>
                      <a:cubicBezTo>
                        <a:pt x="96" y="839"/>
                        <a:pt x="186" y="779"/>
                        <a:pt x="180" y="845"/>
                      </a:cubicBezTo>
                      <a:cubicBezTo>
                        <a:pt x="180" y="881"/>
                        <a:pt x="174" y="911"/>
                        <a:pt x="132" y="923"/>
                      </a:cubicBezTo>
                      <a:cubicBezTo>
                        <a:pt x="48" y="953"/>
                        <a:pt x="174" y="1001"/>
                        <a:pt x="132" y="1043"/>
                      </a:cubicBezTo>
                      <a:cubicBezTo>
                        <a:pt x="114" y="1067"/>
                        <a:pt x="144" y="1091"/>
                        <a:pt x="156" y="1109"/>
                      </a:cubicBezTo>
                      <a:cubicBezTo>
                        <a:pt x="168" y="1139"/>
                        <a:pt x="144" y="1169"/>
                        <a:pt x="126" y="1187"/>
                      </a:cubicBezTo>
                      <a:cubicBezTo>
                        <a:pt x="114" y="1211"/>
                        <a:pt x="72" y="1235"/>
                        <a:pt x="120" y="1259"/>
                      </a:cubicBezTo>
                      <a:cubicBezTo>
                        <a:pt x="144" y="1271"/>
                        <a:pt x="168" y="1289"/>
                        <a:pt x="198" y="1307"/>
                      </a:cubicBezTo>
                      <a:cubicBezTo>
                        <a:pt x="239" y="1325"/>
                        <a:pt x="228" y="1307"/>
                        <a:pt x="263" y="1307"/>
                      </a:cubicBezTo>
                      <a:cubicBezTo>
                        <a:pt x="281" y="1307"/>
                        <a:pt x="311" y="1331"/>
                        <a:pt x="323" y="1318"/>
                      </a:cubicBezTo>
                      <a:cubicBezTo>
                        <a:pt x="347" y="1277"/>
                        <a:pt x="365" y="1294"/>
                        <a:pt x="401" y="1307"/>
                      </a:cubicBezTo>
                      <a:cubicBezTo>
                        <a:pt x="419" y="1313"/>
                        <a:pt x="443" y="1349"/>
                        <a:pt x="467" y="1342"/>
                      </a:cubicBezTo>
                      <a:cubicBezTo>
                        <a:pt x="527" y="1336"/>
                        <a:pt x="521" y="1342"/>
                        <a:pt x="545" y="1384"/>
                      </a:cubicBezTo>
                      <a:cubicBezTo>
                        <a:pt x="569" y="1426"/>
                        <a:pt x="629" y="1426"/>
                        <a:pt x="671" y="1414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0" name="Freeform 128">
                  <a:extLst>
                    <a:ext uri="{FF2B5EF4-FFF2-40B4-BE49-F238E27FC236}">
                      <a16:creationId xmlns:a16="http://schemas.microsoft.com/office/drawing/2014/main" id="{866462FA-7DE3-40C0-98AD-3DE5B77F8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015413" y="5329238"/>
                  <a:ext cx="698500" cy="712787"/>
                </a:xfrm>
                <a:custGeom>
                  <a:avLst/>
                  <a:gdLst>
                    <a:gd name="T0" fmla="*/ 617850 w 1308"/>
                    <a:gd name="T1" fmla="*/ 115132 h 1337"/>
                    <a:gd name="T2" fmla="*/ 617850 w 1308"/>
                    <a:gd name="T3" fmla="*/ 115132 h 1337"/>
                    <a:gd name="T4" fmla="*/ 653095 w 1308"/>
                    <a:gd name="T5" fmla="*/ 102339 h 1337"/>
                    <a:gd name="T6" fmla="*/ 669115 w 1308"/>
                    <a:gd name="T7" fmla="*/ 89547 h 1337"/>
                    <a:gd name="T8" fmla="*/ 653095 w 1308"/>
                    <a:gd name="T9" fmla="*/ 76754 h 1337"/>
                    <a:gd name="T10" fmla="*/ 653095 w 1308"/>
                    <a:gd name="T11" fmla="*/ 51170 h 1337"/>
                    <a:gd name="T12" fmla="*/ 688340 w 1308"/>
                    <a:gd name="T13" fmla="*/ 35179 h 1337"/>
                    <a:gd name="T14" fmla="*/ 697952 w 1308"/>
                    <a:gd name="T15" fmla="*/ 19189 h 1337"/>
                    <a:gd name="T16" fmla="*/ 697952 w 1308"/>
                    <a:gd name="T17" fmla="*/ 19189 h 1337"/>
                    <a:gd name="T18" fmla="*/ 675524 w 1308"/>
                    <a:gd name="T19" fmla="*/ 19189 h 1337"/>
                    <a:gd name="T20" fmla="*/ 624259 w 1308"/>
                    <a:gd name="T21" fmla="*/ 9594 h 1337"/>
                    <a:gd name="T22" fmla="*/ 585810 w 1308"/>
                    <a:gd name="T23" fmla="*/ 19189 h 1337"/>
                    <a:gd name="T24" fmla="*/ 595422 w 1308"/>
                    <a:gd name="T25" fmla="*/ 44773 h 1337"/>
                    <a:gd name="T26" fmla="*/ 601830 w 1308"/>
                    <a:gd name="T27" fmla="*/ 70358 h 1337"/>
                    <a:gd name="T28" fmla="*/ 617850 w 1308"/>
                    <a:gd name="T29" fmla="*/ 76754 h 1337"/>
                    <a:gd name="T30" fmla="*/ 617850 w 1308"/>
                    <a:gd name="T31" fmla="*/ 115132 h 1337"/>
                    <a:gd name="T32" fmla="*/ 451239 w 1308"/>
                    <a:gd name="T33" fmla="*/ 156707 h 1337"/>
                    <a:gd name="T34" fmla="*/ 451239 w 1308"/>
                    <a:gd name="T35" fmla="*/ 156707 h 1337"/>
                    <a:gd name="T36" fmla="*/ 451239 w 1308"/>
                    <a:gd name="T37" fmla="*/ 156707 h 1337"/>
                    <a:gd name="T38" fmla="*/ 473667 w 1308"/>
                    <a:gd name="T39" fmla="*/ 118330 h 1337"/>
                    <a:gd name="T40" fmla="*/ 496096 w 1308"/>
                    <a:gd name="T41" fmla="*/ 102339 h 1337"/>
                    <a:gd name="T42" fmla="*/ 486484 w 1308"/>
                    <a:gd name="T43" fmla="*/ 73556 h 1337"/>
                    <a:gd name="T44" fmla="*/ 512116 w 1308"/>
                    <a:gd name="T45" fmla="*/ 63962 h 1337"/>
                    <a:gd name="T46" fmla="*/ 524933 w 1308"/>
                    <a:gd name="T47" fmla="*/ 41575 h 1337"/>
                    <a:gd name="T48" fmla="*/ 598626 w 1308"/>
                    <a:gd name="T49" fmla="*/ 99141 h 1337"/>
                    <a:gd name="T50" fmla="*/ 556973 w 1308"/>
                    <a:gd name="T51" fmla="*/ 105537 h 1337"/>
                    <a:gd name="T52" fmla="*/ 556973 w 1308"/>
                    <a:gd name="T53" fmla="*/ 137518 h 1337"/>
                    <a:gd name="T54" fmla="*/ 563381 w 1308"/>
                    <a:gd name="T55" fmla="*/ 156707 h 1337"/>
                    <a:gd name="T56" fmla="*/ 563381 w 1308"/>
                    <a:gd name="T57" fmla="*/ 156707 h 1337"/>
                    <a:gd name="T58" fmla="*/ 544157 w 1308"/>
                    <a:gd name="T59" fmla="*/ 163103 h 1337"/>
                    <a:gd name="T60" fmla="*/ 534545 w 1308"/>
                    <a:gd name="T61" fmla="*/ 159905 h 1337"/>
                    <a:gd name="T62" fmla="*/ 518524 w 1308"/>
                    <a:gd name="T63" fmla="*/ 143914 h 1337"/>
                    <a:gd name="T64" fmla="*/ 451239 w 1308"/>
                    <a:gd name="T65" fmla="*/ 156707 h 1337"/>
                    <a:gd name="T66" fmla="*/ 67285 w 1308"/>
                    <a:gd name="T67" fmla="*/ 654544 h 1337"/>
                    <a:gd name="T68" fmla="*/ 67285 w 1308"/>
                    <a:gd name="T69" fmla="*/ 654544 h 1337"/>
                    <a:gd name="T70" fmla="*/ 86510 w 1308"/>
                    <a:gd name="T71" fmla="*/ 667337 h 1337"/>
                    <a:gd name="T72" fmla="*/ 163407 w 1308"/>
                    <a:gd name="T73" fmla="*/ 702516 h 1337"/>
                    <a:gd name="T74" fmla="*/ 240305 w 1308"/>
                    <a:gd name="T75" fmla="*/ 667337 h 1337"/>
                    <a:gd name="T76" fmla="*/ 297444 w 1308"/>
                    <a:gd name="T77" fmla="*/ 645483 h 1337"/>
                    <a:gd name="T78" fmla="*/ 387158 w 1308"/>
                    <a:gd name="T79" fmla="*/ 562332 h 1337"/>
                    <a:gd name="T80" fmla="*/ 409586 w 1308"/>
                    <a:gd name="T81" fmla="*/ 517559 h 1337"/>
                    <a:gd name="T82" fmla="*/ 422402 w 1308"/>
                    <a:gd name="T83" fmla="*/ 463191 h 1337"/>
                    <a:gd name="T84" fmla="*/ 419198 w 1308"/>
                    <a:gd name="T85" fmla="*/ 440805 h 1337"/>
                    <a:gd name="T86" fmla="*/ 422402 w 1308"/>
                    <a:gd name="T87" fmla="*/ 434408 h 1337"/>
                    <a:gd name="T88" fmla="*/ 438423 w 1308"/>
                    <a:gd name="T89" fmla="*/ 396031 h 1337"/>
                    <a:gd name="T90" fmla="*/ 438423 w 1308"/>
                    <a:gd name="T91" fmla="*/ 348060 h 1337"/>
                    <a:gd name="T92" fmla="*/ 438423 w 1308"/>
                    <a:gd name="T93" fmla="*/ 309683 h 1337"/>
                    <a:gd name="T94" fmla="*/ 438423 w 1308"/>
                    <a:gd name="T95" fmla="*/ 309683 h 1337"/>
                    <a:gd name="T96" fmla="*/ 342301 w 1308"/>
                    <a:gd name="T97" fmla="*/ 312881 h 1337"/>
                    <a:gd name="T98" fmla="*/ 281424 w 1308"/>
                    <a:gd name="T99" fmla="*/ 261711 h 1337"/>
                    <a:gd name="T100" fmla="*/ 253121 w 1308"/>
                    <a:gd name="T101" fmla="*/ 232928 h 1337"/>
                    <a:gd name="T102" fmla="*/ 192244 w 1308"/>
                    <a:gd name="T103" fmla="*/ 207343 h 1337"/>
                    <a:gd name="T104" fmla="*/ 153795 w 1308"/>
                    <a:gd name="T105" fmla="*/ 211075 h 1337"/>
                    <a:gd name="T106" fmla="*/ 108938 w 1308"/>
                    <a:gd name="T107" fmla="*/ 188688 h 1337"/>
                    <a:gd name="T108" fmla="*/ 105734 w 1308"/>
                    <a:gd name="T109" fmla="*/ 226532 h 1337"/>
                    <a:gd name="T110" fmla="*/ 112142 w 1308"/>
                    <a:gd name="T111" fmla="*/ 280900 h 1337"/>
                    <a:gd name="T112" fmla="*/ 60877 w 1308"/>
                    <a:gd name="T113" fmla="*/ 335267 h 1337"/>
                    <a:gd name="T114" fmla="*/ 38449 w 1308"/>
                    <a:gd name="T115" fmla="*/ 383239 h 1337"/>
                    <a:gd name="T116" fmla="*/ 9612 w 1308"/>
                    <a:gd name="T117" fmla="*/ 399229 h 1337"/>
                    <a:gd name="T118" fmla="*/ 12816 w 1308"/>
                    <a:gd name="T119" fmla="*/ 479182 h 1337"/>
                    <a:gd name="T120" fmla="*/ 12816 w 1308"/>
                    <a:gd name="T121" fmla="*/ 527153 h 1337"/>
                    <a:gd name="T122" fmla="*/ 51265 w 1308"/>
                    <a:gd name="T123" fmla="*/ 587917 h 1337"/>
                    <a:gd name="T124" fmla="*/ 67285 w 1308"/>
                    <a:gd name="T125" fmla="*/ 654544 h 133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308" h="1337">
                      <a:moveTo>
                        <a:pt x="1157" y="216"/>
                      </a:moveTo>
                      <a:lnTo>
                        <a:pt x="1157" y="216"/>
                      </a:lnTo>
                      <a:cubicBezTo>
                        <a:pt x="1175" y="222"/>
                        <a:pt x="1205" y="198"/>
                        <a:pt x="1223" y="192"/>
                      </a:cubicBezTo>
                      <a:cubicBezTo>
                        <a:pt x="1235" y="192"/>
                        <a:pt x="1253" y="180"/>
                        <a:pt x="1253" y="168"/>
                      </a:cubicBezTo>
                      <a:cubicBezTo>
                        <a:pt x="1253" y="156"/>
                        <a:pt x="1223" y="150"/>
                        <a:pt x="1223" y="144"/>
                      </a:cubicBezTo>
                      <a:cubicBezTo>
                        <a:pt x="1205" y="120"/>
                        <a:pt x="1205" y="108"/>
                        <a:pt x="1223" y="96"/>
                      </a:cubicBezTo>
                      <a:cubicBezTo>
                        <a:pt x="1241" y="84"/>
                        <a:pt x="1283" y="78"/>
                        <a:pt x="1289" y="66"/>
                      </a:cubicBezTo>
                      <a:cubicBezTo>
                        <a:pt x="1307" y="36"/>
                        <a:pt x="1307" y="36"/>
                        <a:pt x="1307" y="36"/>
                      </a:cubicBezTo>
                      <a:cubicBezTo>
                        <a:pt x="1265" y="36"/>
                        <a:pt x="1265" y="36"/>
                        <a:pt x="1265" y="36"/>
                      </a:cubicBezTo>
                      <a:cubicBezTo>
                        <a:pt x="1253" y="24"/>
                        <a:pt x="1187" y="24"/>
                        <a:pt x="1169" y="18"/>
                      </a:cubicBezTo>
                      <a:cubicBezTo>
                        <a:pt x="1145" y="18"/>
                        <a:pt x="1097" y="0"/>
                        <a:pt x="1097" y="36"/>
                      </a:cubicBezTo>
                      <a:cubicBezTo>
                        <a:pt x="1097" y="54"/>
                        <a:pt x="1109" y="72"/>
                        <a:pt x="1115" y="84"/>
                      </a:cubicBezTo>
                      <a:cubicBezTo>
                        <a:pt x="1115" y="102"/>
                        <a:pt x="1115" y="120"/>
                        <a:pt x="1127" y="132"/>
                      </a:cubicBezTo>
                      <a:cubicBezTo>
                        <a:pt x="1139" y="138"/>
                        <a:pt x="1145" y="132"/>
                        <a:pt x="1157" y="144"/>
                      </a:cubicBezTo>
                      <a:cubicBezTo>
                        <a:pt x="1169" y="156"/>
                        <a:pt x="1163" y="204"/>
                        <a:pt x="1157" y="216"/>
                      </a:cubicBezTo>
                      <a:close/>
                      <a:moveTo>
                        <a:pt x="845" y="294"/>
                      </a:moveTo>
                      <a:lnTo>
                        <a:pt x="845" y="294"/>
                      </a:lnTo>
                      <a:cubicBezTo>
                        <a:pt x="845" y="246"/>
                        <a:pt x="845" y="240"/>
                        <a:pt x="887" y="222"/>
                      </a:cubicBezTo>
                      <a:cubicBezTo>
                        <a:pt x="905" y="216"/>
                        <a:pt x="929" y="216"/>
                        <a:pt x="929" y="192"/>
                      </a:cubicBezTo>
                      <a:cubicBezTo>
                        <a:pt x="923" y="180"/>
                        <a:pt x="899" y="156"/>
                        <a:pt x="911" y="138"/>
                      </a:cubicBezTo>
                      <a:cubicBezTo>
                        <a:pt x="917" y="126"/>
                        <a:pt x="947" y="132"/>
                        <a:pt x="959" y="120"/>
                      </a:cubicBezTo>
                      <a:cubicBezTo>
                        <a:pt x="971" y="108"/>
                        <a:pt x="971" y="90"/>
                        <a:pt x="983" y="78"/>
                      </a:cubicBezTo>
                      <a:cubicBezTo>
                        <a:pt x="1007" y="60"/>
                        <a:pt x="1109" y="162"/>
                        <a:pt x="1121" y="186"/>
                      </a:cubicBezTo>
                      <a:cubicBezTo>
                        <a:pt x="1145" y="222"/>
                        <a:pt x="1055" y="204"/>
                        <a:pt x="1043" y="198"/>
                      </a:cubicBezTo>
                      <a:cubicBezTo>
                        <a:pt x="995" y="198"/>
                        <a:pt x="1031" y="246"/>
                        <a:pt x="1043" y="258"/>
                      </a:cubicBezTo>
                      <a:cubicBezTo>
                        <a:pt x="1055" y="294"/>
                        <a:pt x="1055" y="294"/>
                        <a:pt x="1055" y="294"/>
                      </a:cubicBezTo>
                      <a:cubicBezTo>
                        <a:pt x="1061" y="300"/>
                        <a:pt x="1031" y="306"/>
                        <a:pt x="1019" y="306"/>
                      </a:cubicBezTo>
                      <a:cubicBezTo>
                        <a:pt x="1013" y="306"/>
                        <a:pt x="1007" y="306"/>
                        <a:pt x="1001" y="300"/>
                      </a:cubicBezTo>
                      <a:cubicBezTo>
                        <a:pt x="989" y="288"/>
                        <a:pt x="995" y="270"/>
                        <a:pt x="971" y="270"/>
                      </a:cubicBezTo>
                      <a:cubicBezTo>
                        <a:pt x="929" y="276"/>
                        <a:pt x="893" y="312"/>
                        <a:pt x="845" y="294"/>
                      </a:cubicBezTo>
                      <a:close/>
                      <a:moveTo>
                        <a:pt x="126" y="1228"/>
                      </a:moveTo>
                      <a:lnTo>
                        <a:pt x="126" y="1228"/>
                      </a:lnTo>
                      <a:cubicBezTo>
                        <a:pt x="132" y="1234"/>
                        <a:pt x="162" y="1246"/>
                        <a:pt x="162" y="1252"/>
                      </a:cubicBezTo>
                      <a:cubicBezTo>
                        <a:pt x="234" y="1252"/>
                        <a:pt x="246" y="1300"/>
                        <a:pt x="306" y="1318"/>
                      </a:cubicBezTo>
                      <a:cubicBezTo>
                        <a:pt x="384" y="1336"/>
                        <a:pt x="396" y="1282"/>
                        <a:pt x="450" y="1252"/>
                      </a:cubicBezTo>
                      <a:cubicBezTo>
                        <a:pt x="492" y="1228"/>
                        <a:pt x="527" y="1240"/>
                        <a:pt x="557" y="1211"/>
                      </a:cubicBezTo>
                      <a:cubicBezTo>
                        <a:pt x="605" y="1163"/>
                        <a:pt x="689" y="1103"/>
                        <a:pt x="725" y="1055"/>
                      </a:cubicBezTo>
                      <a:cubicBezTo>
                        <a:pt x="737" y="1031"/>
                        <a:pt x="761" y="995"/>
                        <a:pt x="767" y="971"/>
                      </a:cubicBezTo>
                      <a:cubicBezTo>
                        <a:pt x="773" y="935"/>
                        <a:pt x="761" y="899"/>
                        <a:pt x="791" y="869"/>
                      </a:cubicBezTo>
                      <a:cubicBezTo>
                        <a:pt x="791" y="851"/>
                        <a:pt x="779" y="845"/>
                        <a:pt x="785" y="827"/>
                      </a:cubicBezTo>
                      <a:cubicBezTo>
                        <a:pt x="785" y="821"/>
                        <a:pt x="791" y="821"/>
                        <a:pt x="791" y="815"/>
                      </a:cubicBezTo>
                      <a:cubicBezTo>
                        <a:pt x="803" y="803"/>
                        <a:pt x="821" y="761"/>
                        <a:pt x="821" y="743"/>
                      </a:cubicBezTo>
                      <a:cubicBezTo>
                        <a:pt x="821" y="653"/>
                        <a:pt x="821" y="653"/>
                        <a:pt x="821" y="653"/>
                      </a:cubicBezTo>
                      <a:cubicBezTo>
                        <a:pt x="821" y="581"/>
                        <a:pt x="821" y="581"/>
                        <a:pt x="821" y="581"/>
                      </a:cubicBezTo>
                      <a:cubicBezTo>
                        <a:pt x="773" y="581"/>
                        <a:pt x="689" y="605"/>
                        <a:pt x="641" y="587"/>
                      </a:cubicBezTo>
                      <a:cubicBezTo>
                        <a:pt x="605" y="575"/>
                        <a:pt x="551" y="521"/>
                        <a:pt x="527" y="491"/>
                      </a:cubicBezTo>
                      <a:cubicBezTo>
                        <a:pt x="509" y="467"/>
                        <a:pt x="516" y="425"/>
                        <a:pt x="474" y="437"/>
                      </a:cubicBezTo>
                      <a:cubicBezTo>
                        <a:pt x="414" y="449"/>
                        <a:pt x="384" y="383"/>
                        <a:pt x="360" y="389"/>
                      </a:cubicBezTo>
                      <a:cubicBezTo>
                        <a:pt x="330" y="396"/>
                        <a:pt x="318" y="407"/>
                        <a:pt x="288" y="396"/>
                      </a:cubicBezTo>
                      <a:cubicBezTo>
                        <a:pt x="258" y="383"/>
                        <a:pt x="240" y="360"/>
                        <a:pt x="204" y="354"/>
                      </a:cubicBezTo>
                      <a:cubicBezTo>
                        <a:pt x="156" y="341"/>
                        <a:pt x="180" y="407"/>
                        <a:pt x="198" y="425"/>
                      </a:cubicBezTo>
                      <a:cubicBezTo>
                        <a:pt x="234" y="461"/>
                        <a:pt x="240" y="491"/>
                        <a:pt x="210" y="527"/>
                      </a:cubicBezTo>
                      <a:cubicBezTo>
                        <a:pt x="192" y="551"/>
                        <a:pt x="138" y="617"/>
                        <a:pt x="114" y="629"/>
                      </a:cubicBezTo>
                      <a:cubicBezTo>
                        <a:pt x="96" y="653"/>
                        <a:pt x="90" y="695"/>
                        <a:pt x="72" y="719"/>
                      </a:cubicBezTo>
                      <a:cubicBezTo>
                        <a:pt x="54" y="737"/>
                        <a:pt x="24" y="719"/>
                        <a:pt x="18" y="749"/>
                      </a:cubicBezTo>
                      <a:cubicBezTo>
                        <a:pt x="6" y="797"/>
                        <a:pt x="42" y="851"/>
                        <a:pt x="24" y="899"/>
                      </a:cubicBezTo>
                      <a:cubicBezTo>
                        <a:pt x="6" y="941"/>
                        <a:pt x="0" y="953"/>
                        <a:pt x="24" y="989"/>
                      </a:cubicBezTo>
                      <a:cubicBezTo>
                        <a:pt x="48" y="1025"/>
                        <a:pt x="96" y="1055"/>
                        <a:pt x="96" y="1103"/>
                      </a:cubicBezTo>
                      <a:cubicBezTo>
                        <a:pt x="126" y="1228"/>
                        <a:pt x="126" y="1228"/>
                        <a:pt x="126" y="122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1" name="Freeform 129">
                  <a:extLst>
                    <a:ext uri="{FF2B5EF4-FFF2-40B4-BE49-F238E27FC236}">
                      <a16:creationId xmlns:a16="http://schemas.microsoft.com/office/drawing/2014/main" id="{563CD678-BAC7-4D60-8EC2-823117F15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5225" y="4462463"/>
                  <a:ext cx="1876425" cy="1084262"/>
                </a:xfrm>
                <a:custGeom>
                  <a:avLst/>
                  <a:gdLst>
                    <a:gd name="T0" fmla="*/ 1866601 w 3518"/>
                    <a:gd name="T1" fmla="*/ 690123 h 2033"/>
                    <a:gd name="T2" fmla="*/ 1812187 w 3518"/>
                    <a:gd name="T3" fmla="*/ 699723 h 2033"/>
                    <a:gd name="T4" fmla="*/ 661499 w 3518"/>
                    <a:gd name="T5" fmla="*/ 1083718 h 2033"/>
                    <a:gd name="T6" fmla="*/ 715913 w 3518"/>
                    <a:gd name="T7" fmla="*/ 1019719 h 2033"/>
                    <a:gd name="T8" fmla="*/ 808736 w 3518"/>
                    <a:gd name="T9" fmla="*/ 882121 h 2033"/>
                    <a:gd name="T10" fmla="*/ 869551 w 3518"/>
                    <a:gd name="T11" fmla="*/ 808522 h 2033"/>
                    <a:gd name="T12" fmla="*/ 792732 w 3518"/>
                    <a:gd name="T13" fmla="*/ 741323 h 2033"/>
                    <a:gd name="T14" fmla="*/ 901026 w 3518"/>
                    <a:gd name="T15" fmla="*/ 696523 h 2033"/>
                    <a:gd name="T16" fmla="*/ 990648 w 3518"/>
                    <a:gd name="T17" fmla="*/ 731723 h 2033"/>
                    <a:gd name="T18" fmla="*/ 1157090 w 3518"/>
                    <a:gd name="T19" fmla="*/ 680524 h 2033"/>
                    <a:gd name="T20" fmla="*/ 1294724 w 3518"/>
                    <a:gd name="T21" fmla="*/ 725323 h 2033"/>
                    <a:gd name="T22" fmla="*/ 1492641 w 3518"/>
                    <a:gd name="T23" fmla="*/ 734923 h 2033"/>
                    <a:gd name="T24" fmla="*/ 1502243 w 3518"/>
                    <a:gd name="T25" fmla="*/ 639457 h 2033"/>
                    <a:gd name="T26" fmla="*/ 1489440 w 3518"/>
                    <a:gd name="T27" fmla="*/ 572258 h 2033"/>
                    <a:gd name="T28" fmla="*/ 1572661 w 3518"/>
                    <a:gd name="T29" fmla="*/ 601058 h 2033"/>
                    <a:gd name="T30" fmla="*/ 1643078 w 3518"/>
                    <a:gd name="T31" fmla="*/ 667724 h 2033"/>
                    <a:gd name="T32" fmla="*/ 1703894 w 3518"/>
                    <a:gd name="T33" fmla="*/ 738123 h 2033"/>
                    <a:gd name="T34" fmla="*/ 1787115 w 3518"/>
                    <a:gd name="T35" fmla="*/ 645857 h 2033"/>
                    <a:gd name="T36" fmla="*/ 1796183 w 3518"/>
                    <a:gd name="T37" fmla="*/ 629858 h 2033"/>
                    <a:gd name="T38" fmla="*/ 1671886 w 3518"/>
                    <a:gd name="T39" fmla="*/ 501859 h 2033"/>
                    <a:gd name="T40" fmla="*/ 1499042 w 3518"/>
                    <a:gd name="T41" fmla="*/ 319462 h 2033"/>
                    <a:gd name="T42" fmla="*/ 1310195 w 3518"/>
                    <a:gd name="T43" fmla="*/ 207997 h 2033"/>
                    <a:gd name="T44" fmla="*/ 1195500 w 3518"/>
                    <a:gd name="T45" fmla="*/ 108798 h 2033"/>
                    <a:gd name="T46" fmla="*/ 1160291 w 3518"/>
                    <a:gd name="T47" fmla="*/ 92799 h 2033"/>
                    <a:gd name="T48" fmla="*/ 1073869 w 3518"/>
                    <a:gd name="T49" fmla="*/ 95999 h 2033"/>
                    <a:gd name="T50" fmla="*/ 738318 w 3518"/>
                    <a:gd name="T51" fmla="*/ 73599 h 2033"/>
                    <a:gd name="T52" fmla="*/ 549471 w 3518"/>
                    <a:gd name="T53" fmla="*/ 159998 h 2033"/>
                    <a:gd name="T54" fmla="*/ 440644 w 3518"/>
                    <a:gd name="T55" fmla="*/ 143998 h 2033"/>
                    <a:gd name="T56" fmla="*/ 341952 w 3518"/>
                    <a:gd name="T57" fmla="*/ 60799 h 2033"/>
                    <a:gd name="T58" fmla="*/ 303543 w 3518"/>
                    <a:gd name="T59" fmla="*/ 73599 h 2033"/>
                    <a:gd name="T60" fmla="*/ 153105 w 3518"/>
                    <a:gd name="T61" fmla="*/ 12800 h 2033"/>
                    <a:gd name="T62" fmla="*/ 66683 w 3518"/>
                    <a:gd name="T63" fmla="*/ 6400 h 2033"/>
                    <a:gd name="T64" fmla="*/ 0 w 3518"/>
                    <a:gd name="T65" fmla="*/ 19200 h 2033"/>
                    <a:gd name="T66" fmla="*/ 0 w 3518"/>
                    <a:gd name="T67" fmla="*/ 60799 h 2033"/>
                    <a:gd name="T68" fmla="*/ 140302 w 3518"/>
                    <a:gd name="T69" fmla="*/ 179197 h 2033"/>
                    <a:gd name="T70" fmla="*/ 325948 w 3518"/>
                    <a:gd name="T71" fmla="*/ 102399 h 2033"/>
                    <a:gd name="T72" fmla="*/ 332350 w 3518"/>
                    <a:gd name="T73" fmla="*/ 281063 h 2033"/>
                    <a:gd name="T74" fmla="*/ 197916 w 3518"/>
                    <a:gd name="T75" fmla="*/ 265063 h 2033"/>
                    <a:gd name="T76" fmla="*/ 319547 w 3518"/>
                    <a:gd name="T77" fmla="*/ 380261 h 2033"/>
                    <a:gd name="T78" fmla="*/ 399567 w 3518"/>
                    <a:gd name="T79" fmla="*/ 495460 h 2033"/>
                    <a:gd name="T80" fmla="*/ 533467 w 3518"/>
                    <a:gd name="T81" fmla="*/ 693323 h 2033"/>
                    <a:gd name="T82" fmla="*/ 587881 w 3518"/>
                    <a:gd name="T83" fmla="*/ 882121 h 2033"/>
                    <a:gd name="T84" fmla="*/ 571877 w 3518"/>
                    <a:gd name="T85" fmla="*/ 894920 h 2033"/>
                    <a:gd name="T86" fmla="*/ 623089 w 3518"/>
                    <a:gd name="T87" fmla="*/ 1035718 h 203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518" h="2033">
                      <a:moveTo>
                        <a:pt x="3517" y="1330"/>
                      </a:moveTo>
                      <a:lnTo>
                        <a:pt x="3517" y="1330"/>
                      </a:lnTo>
                      <a:cubicBezTo>
                        <a:pt x="3511" y="1318"/>
                        <a:pt x="3505" y="1306"/>
                        <a:pt x="3499" y="1294"/>
                      </a:cubicBezTo>
                      <a:cubicBezTo>
                        <a:pt x="3487" y="1264"/>
                        <a:pt x="3433" y="1276"/>
                        <a:pt x="3403" y="1252"/>
                      </a:cubicBezTo>
                      <a:cubicBezTo>
                        <a:pt x="3403" y="1270"/>
                        <a:pt x="3391" y="1294"/>
                        <a:pt x="3397" y="1312"/>
                      </a:cubicBezTo>
                      <a:cubicBezTo>
                        <a:pt x="3409" y="1336"/>
                        <a:pt x="3427" y="1360"/>
                        <a:pt x="3457" y="1360"/>
                      </a:cubicBezTo>
                      <a:cubicBezTo>
                        <a:pt x="3475" y="1366"/>
                        <a:pt x="3493" y="1342"/>
                        <a:pt x="3517" y="1330"/>
                      </a:cubicBezTo>
                      <a:close/>
                      <a:moveTo>
                        <a:pt x="1240" y="2032"/>
                      </a:moveTo>
                      <a:lnTo>
                        <a:pt x="1240" y="2032"/>
                      </a:lnTo>
                      <a:cubicBezTo>
                        <a:pt x="1252" y="2013"/>
                        <a:pt x="1258" y="1995"/>
                        <a:pt x="1276" y="1990"/>
                      </a:cubicBezTo>
                      <a:cubicBezTo>
                        <a:pt x="1318" y="1978"/>
                        <a:pt x="1342" y="1954"/>
                        <a:pt x="1342" y="1912"/>
                      </a:cubicBezTo>
                      <a:cubicBezTo>
                        <a:pt x="1342" y="1858"/>
                        <a:pt x="1324" y="1834"/>
                        <a:pt x="1390" y="1834"/>
                      </a:cubicBezTo>
                      <a:cubicBezTo>
                        <a:pt x="1432" y="1834"/>
                        <a:pt x="1426" y="1798"/>
                        <a:pt x="1420" y="1768"/>
                      </a:cubicBezTo>
                      <a:cubicBezTo>
                        <a:pt x="1390" y="1666"/>
                        <a:pt x="1468" y="1714"/>
                        <a:pt x="1516" y="1654"/>
                      </a:cubicBezTo>
                      <a:cubicBezTo>
                        <a:pt x="1558" y="1588"/>
                        <a:pt x="1570" y="1660"/>
                        <a:pt x="1612" y="1654"/>
                      </a:cubicBezTo>
                      <a:cubicBezTo>
                        <a:pt x="1641" y="1648"/>
                        <a:pt x="1755" y="1600"/>
                        <a:pt x="1702" y="1564"/>
                      </a:cubicBezTo>
                      <a:cubicBezTo>
                        <a:pt x="1678" y="1552"/>
                        <a:pt x="1660" y="1534"/>
                        <a:pt x="1630" y="1516"/>
                      </a:cubicBezTo>
                      <a:cubicBezTo>
                        <a:pt x="1612" y="1510"/>
                        <a:pt x="1588" y="1504"/>
                        <a:pt x="1576" y="1492"/>
                      </a:cubicBezTo>
                      <a:cubicBezTo>
                        <a:pt x="1564" y="1480"/>
                        <a:pt x="1546" y="1444"/>
                        <a:pt x="1528" y="1450"/>
                      </a:cubicBezTo>
                      <a:cubicBezTo>
                        <a:pt x="1510" y="1432"/>
                        <a:pt x="1474" y="1426"/>
                        <a:pt x="1486" y="1390"/>
                      </a:cubicBezTo>
                      <a:cubicBezTo>
                        <a:pt x="1498" y="1360"/>
                        <a:pt x="1510" y="1336"/>
                        <a:pt x="1528" y="1306"/>
                      </a:cubicBezTo>
                      <a:cubicBezTo>
                        <a:pt x="1540" y="1283"/>
                        <a:pt x="1570" y="1300"/>
                        <a:pt x="1588" y="1294"/>
                      </a:cubicBezTo>
                      <a:cubicBezTo>
                        <a:pt x="1636" y="1288"/>
                        <a:pt x="1660" y="1259"/>
                        <a:pt x="1689" y="1306"/>
                      </a:cubicBezTo>
                      <a:cubicBezTo>
                        <a:pt x="1696" y="1318"/>
                        <a:pt x="1689" y="1336"/>
                        <a:pt x="1707" y="1342"/>
                      </a:cubicBezTo>
                      <a:cubicBezTo>
                        <a:pt x="1737" y="1360"/>
                        <a:pt x="1821" y="1222"/>
                        <a:pt x="1827" y="1318"/>
                      </a:cubicBezTo>
                      <a:cubicBezTo>
                        <a:pt x="1827" y="1330"/>
                        <a:pt x="1833" y="1378"/>
                        <a:pt x="1857" y="1372"/>
                      </a:cubicBezTo>
                      <a:cubicBezTo>
                        <a:pt x="1869" y="1366"/>
                        <a:pt x="1881" y="1354"/>
                        <a:pt x="1899" y="1348"/>
                      </a:cubicBezTo>
                      <a:cubicBezTo>
                        <a:pt x="1911" y="1348"/>
                        <a:pt x="1929" y="1348"/>
                        <a:pt x="1941" y="1348"/>
                      </a:cubicBezTo>
                      <a:cubicBezTo>
                        <a:pt x="2031" y="1342"/>
                        <a:pt x="2127" y="1366"/>
                        <a:pt x="2169" y="1276"/>
                      </a:cubicBezTo>
                      <a:cubicBezTo>
                        <a:pt x="2181" y="1252"/>
                        <a:pt x="2181" y="1204"/>
                        <a:pt x="2223" y="1259"/>
                      </a:cubicBezTo>
                      <a:cubicBezTo>
                        <a:pt x="2265" y="1318"/>
                        <a:pt x="2337" y="1288"/>
                        <a:pt x="2355" y="1366"/>
                      </a:cubicBezTo>
                      <a:cubicBezTo>
                        <a:pt x="2361" y="1396"/>
                        <a:pt x="2409" y="1360"/>
                        <a:pt x="2427" y="1360"/>
                      </a:cubicBezTo>
                      <a:cubicBezTo>
                        <a:pt x="2487" y="1348"/>
                        <a:pt x="2522" y="1402"/>
                        <a:pt x="2564" y="1414"/>
                      </a:cubicBezTo>
                      <a:cubicBezTo>
                        <a:pt x="2642" y="1444"/>
                        <a:pt x="2630" y="1366"/>
                        <a:pt x="2684" y="1366"/>
                      </a:cubicBezTo>
                      <a:cubicBezTo>
                        <a:pt x="2726" y="1360"/>
                        <a:pt x="2756" y="1420"/>
                        <a:pt x="2798" y="1378"/>
                      </a:cubicBezTo>
                      <a:cubicBezTo>
                        <a:pt x="2816" y="1360"/>
                        <a:pt x="2858" y="1306"/>
                        <a:pt x="2840" y="1283"/>
                      </a:cubicBezTo>
                      <a:cubicBezTo>
                        <a:pt x="2834" y="1259"/>
                        <a:pt x="2804" y="1264"/>
                        <a:pt x="2798" y="1246"/>
                      </a:cubicBezTo>
                      <a:cubicBezTo>
                        <a:pt x="2792" y="1241"/>
                        <a:pt x="2816" y="1211"/>
                        <a:pt x="2816" y="1199"/>
                      </a:cubicBezTo>
                      <a:cubicBezTo>
                        <a:pt x="2810" y="1139"/>
                        <a:pt x="2768" y="1199"/>
                        <a:pt x="2738" y="1204"/>
                      </a:cubicBezTo>
                      <a:cubicBezTo>
                        <a:pt x="2630" y="1241"/>
                        <a:pt x="2630" y="1169"/>
                        <a:pt x="2690" y="1115"/>
                      </a:cubicBezTo>
                      <a:cubicBezTo>
                        <a:pt x="2714" y="1091"/>
                        <a:pt x="2756" y="1109"/>
                        <a:pt x="2792" y="1073"/>
                      </a:cubicBezTo>
                      <a:cubicBezTo>
                        <a:pt x="2810" y="1061"/>
                        <a:pt x="2846" y="1055"/>
                        <a:pt x="2876" y="1067"/>
                      </a:cubicBezTo>
                      <a:cubicBezTo>
                        <a:pt x="2894" y="1073"/>
                        <a:pt x="2918" y="1085"/>
                        <a:pt x="2930" y="1097"/>
                      </a:cubicBezTo>
                      <a:cubicBezTo>
                        <a:pt x="2936" y="1109"/>
                        <a:pt x="2936" y="1121"/>
                        <a:pt x="2948" y="1127"/>
                      </a:cubicBezTo>
                      <a:cubicBezTo>
                        <a:pt x="2954" y="1127"/>
                        <a:pt x="3044" y="1127"/>
                        <a:pt x="2990" y="1157"/>
                      </a:cubicBezTo>
                      <a:cubicBezTo>
                        <a:pt x="2960" y="1169"/>
                        <a:pt x="2930" y="1193"/>
                        <a:pt x="2924" y="1228"/>
                      </a:cubicBezTo>
                      <a:cubicBezTo>
                        <a:pt x="2918" y="1306"/>
                        <a:pt x="3092" y="1204"/>
                        <a:pt x="3080" y="1252"/>
                      </a:cubicBezTo>
                      <a:cubicBezTo>
                        <a:pt x="3068" y="1294"/>
                        <a:pt x="3020" y="1360"/>
                        <a:pt x="3098" y="1360"/>
                      </a:cubicBezTo>
                      <a:cubicBezTo>
                        <a:pt x="3134" y="1366"/>
                        <a:pt x="3140" y="1366"/>
                        <a:pt x="3152" y="1402"/>
                      </a:cubicBezTo>
                      <a:cubicBezTo>
                        <a:pt x="3164" y="1438"/>
                        <a:pt x="3188" y="1408"/>
                        <a:pt x="3194" y="1384"/>
                      </a:cubicBezTo>
                      <a:cubicBezTo>
                        <a:pt x="3212" y="1348"/>
                        <a:pt x="3200" y="1294"/>
                        <a:pt x="3242" y="1283"/>
                      </a:cubicBezTo>
                      <a:cubicBezTo>
                        <a:pt x="3278" y="1270"/>
                        <a:pt x="3319" y="1222"/>
                        <a:pt x="3350" y="1211"/>
                      </a:cubicBezTo>
                      <a:cubicBezTo>
                        <a:pt x="3350" y="1204"/>
                        <a:pt x="3355" y="1193"/>
                        <a:pt x="3350" y="1193"/>
                      </a:cubicBezTo>
                      <a:cubicBezTo>
                        <a:pt x="3350" y="1187"/>
                        <a:pt x="3355" y="1181"/>
                        <a:pt x="3361" y="1181"/>
                      </a:cubicBezTo>
                      <a:lnTo>
                        <a:pt x="3367" y="1181"/>
                      </a:lnTo>
                      <a:cubicBezTo>
                        <a:pt x="3379" y="1127"/>
                        <a:pt x="3302" y="1133"/>
                        <a:pt x="3278" y="1091"/>
                      </a:cubicBezTo>
                      <a:cubicBezTo>
                        <a:pt x="3254" y="1061"/>
                        <a:pt x="3224" y="1031"/>
                        <a:pt x="3194" y="1007"/>
                      </a:cubicBezTo>
                      <a:cubicBezTo>
                        <a:pt x="3170" y="995"/>
                        <a:pt x="3152" y="953"/>
                        <a:pt x="3134" y="941"/>
                      </a:cubicBezTo>
                      <a:cubicBezTo>
                        <a:pt x="3104" y="929"/>
                        <a:pt x="3104" y="821"/>
                        <a:pt x="3134" y="815"/>
                      </a:cubicBezTo>
                      <a:cubicBezTo>
                        <a:pt x="3002" y="731"/>
                        <a:pt x="3002" y="731"/>
                        <a:pt x="3002" y="731"/>
                      </a:cubicBezTo>
                      <a:cubicBezTo>
                        <a:pt x="2942" y="695"/>
                        <a:pt x="2852" y="659"/>
                        <a:pt x="2810" y="599"/>
                      </a:cubicBezTo>
                      <a:cubicBezTo>
                        <a:pt x="2768" y="569"/>
                        <a:pt x="2738" y="527"/>
                        <a:pt x="2690" y="503"/>
                      </a:cubicBezTo>
                      <a:cubicBezTo>
                        <a:pt x="2642" y="479"/>
                        <a:pt x="2588" y="461"/>
                        <a:pt x="2546" y="432"/>
                      </a:cubicBezTo>
                      <a:cubicBezTo>
                        <a:pt x="2511" y="408"/>
                        <a:pt x="2498" y="402"/>
                        <a:pt x="2456" y="390"/>
                      </a:cubicBezTo>
                      <a:cubicBezTo>
                        <a:pt x="2421" y="378"/>
                        <a:pt x="2397" y="330"/>
                        <a:pt x="2367" y="330"/>
                      </a:cubicBezTo>
                      <a:cubicBezTo>
                        <a:pt x="2319" y="330"/>
                        <a:pt x="2259" y="294"/>
                        <a:pt x="2247" y="240"/>
                      </a:cubicBezTo>
                      <a:cubicBezTo>
                        <a:pt x="2241" y="222"/>
                        <a:pt x="2241" y="210"/>
                        <a:pt x="2241" y="204"/>
                      </a:cubicBezTo>
                      <a:cubicBezTo>
                        <a:pt x="2247" y="204"/>
                        <a:pt x="2241" y="204"/>
                        <a:pt x="2241" y="198"/>
                      </a:cubicBezTo>
                      <a:cubicBezTo>
                        <a:pt x="2235" y="192"/>
                        <a:pt x="2229" y="186"/>
                        <a:pt x="2223" y="186"/>
                      </a:cubicBezTo>
                      <a:cubicBezTo>
                        <a:pt x="2205" y="180"/>
                        <a:pt x="2193" y="174"/>
                        <a:pt x="2175" y="174"/>
                      </a:cubicBezTo>
                      <a:cubicBezTo>
                        <a:pt x="2163" y="174"/>
                        <a:pt x="2151" y="174"/>
                        <a:pt x="2139" y="180"/>
                      </a:cubicBezTo>
                      <a:cubicBezTo>
                        <a:pt x="2115" y="186"/>
                        <a:pt x="2067" y="228"/>
                        <a:pt x="2043" y="198"/>
                      </a:cubicBezTo>
                      <a:cubicBezTo>
                        <a:pt x="2037" y="192"/>
                        <a:pt x="2025" y="186"/>
                        <a:pt x="2013" y="180"/>
                      </a:cubicBezTo>
                      <a:cubicBezTo>
                        <a:pt x="1977" y="168"/>
                        <a:pt x="1899" y="120"/>
                        <a:pt x="1869" y="108"/>
                      </a:cubicBezTo>
                      <a:cubicBezTo>
                        <a:pt x="1821" y="90"/>
                        <a:pt x="1767" y="108"/>
                        <a:pt x="1725" y="84"/>
                      </a:cubicBezTo>
                      <a:cubicBezTo>
                        <a:pt x="1618" y="24"/>
                        <a:pt x="1474" y="90"/>
                        <a:pt x="1384" y="138"/>
                      </a:cubicBezTo>
                      <a:cubicBezTo>
                        <a:pt x="1324" y="174"/>
                        <a:pt x="1276" y="228"/>
                        <a:pt x="1216" y="252"/>
                      </a:cubicBezTo>
                      <a:cubicBezTo>
                        <a:pt x="1192" y="264"/>
                        <a:pt x="1144" y="288"/>
                        <a:pt x="1114" y="288"/>
                      </a:cubicBezTo>
                      <a:cubicBezTo>
                        <a:pt x="1084" y="288"/>
                        <a:pt x="1060" y="294"/>
                        <a:pt x="1030" y="300"/>
                      </a:cubicBezTo>
                      <a:cubicBezTo>
                        <a:pt x="982" y="306"/>
                        <a:pt x="958" y="258"/>
                        <a:pt x="916" y="258"/>
                      </a:cubicBezTo>
                      <a:cubicBezTo>
                        <a:pt x="905" y="264"/>
                        <a:pt x="839" y="282"/>
                        <a:pt x="826" y="270"/>
                      </a:cubicBezTo>
                      <a:cubicBezTo>
                        <a:pt x="803" y="258"/>
                        <a:pt x="815" y="240"/>
                        <a:pt x="815" y="222"/>
                      </a:cubicBezTo>
                      <a:cubicBezTo>
                        <a:pt x="821" y="192"/>
                        <a:pt x="749" y="150"/>
                        <a:pt x="725" y="138"/>
                      </a:cubicBezTo>
                      <a:cubicBezTo>
                        <a:pt x="701" y="126"/>
                        <a:pt x="677" y="114"/>
                        <a:pt x="641" y="114"/>
                      </a:cubicBezTo>
                      <a:cubicBezTo>
                        <a:pt x="575" y="102"/>
                        <a:pt x="575" y="102"/>
                        <a:pt x="575" y="102"/>
                      </a:cubicBezTo>
                      <a:cubicBezTo>
                        <a:pt x="575" y="114"/>
                        <a:pt x="575" y="126"/>
                        <a:pt x="569" y="138"/>
                      </a:cubicBezTo>
                      <a:cubicBezTo>
                        <a:pt x="551" y="138"/>
                        <a:pt x="533" y="132"/>
                        <a:pt x="509" y="120"/>
                      </a:cubicBezTo>
                      <a:cubicBezTo>
                        <a:pt x="431" y="72"/>
                        <a:pt x="431" y="36"/>
                        <a:pt x="329" y="24"/>
                      </a:cubicBezTo>
                      <a:cubicBezTo>
                        <a:pt x="317" y="24"/>
                        <a:pt x="305" y="24"/>
                        <a:pt x="287" y="24"/>
                      </a:cubicBezTo>
                      <a:cubicBezTo>
                        <a:pt x="239" y="36"/>
                        <a:pt x="239" y="36"/>
                        <a:pt x="239" y="36"/>
                      </a:cubicBezTo>
                      <a:cubicBezTo>
                        <a:pt x="221" y="42"/>
                        <a:pt x="197" y="42"/>
                        <a:pt x="185" y="36"/>
                      </a:cubicBezTo>
                      <a:cubicBezTo>
                        <a:pt x="167" y="24"/>
                        <a:pt x="143" y="0"/>
                        <a:pt x="125" y="12"/>
                      </a:cubicBezTo>
                      <a:cubicBezTo>
                        <a:pt x="95" y="24"/>
                        <a:pt x="77" y="72"/>
                        <a:pt x="42" y="72"/>
                      </a:cubicBezTo>
                      <a:cubicBezTo>
                        <a:pt x="42" y="72"/>
                        <a:pt x="6" y="66"/>
                        <a:pt x="18" y="66"/>
                      </a:cubicBezTo>
                      <a:cubicBezTo>
                        <a:pt x="12" y="54"/>
                        <a:pt x="6" y="48"/>
                        <a:pt x="0" y="36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08"/>
                        <a:pt x="6" y="114"/>
                        <a:pt x="0" y="114"/>
                      </a:cubicBezTo>
                      <a:cubicBezTo>
                        <a:pt x="6" y="132"/>
                        <a:pt x="48" y="144"/>
                        <a:pt x="59" y="150"/>
                      </a:cubicBezTo>
                      <a:cubicBezTo>
                        <a:pt x="66" y="198"/>
                        <a:pt x="143" y="300"/>
                        <a:pt x="179" y="324"/>
                      </a:cubicBezTo>
                      <a:cubicBezTo>
                        <a:pt x="191" y="336"/>
                        <a:pt x="251" y="342"/>
                        <a:pt x="263" y="336"/>
                      </a:cubicBezTo>
                      <a:cubicBezTo>
                        <a:pt x="305" y="330"/>
                        <a:pt x="299" y="330"/>
                        <a:pt x="335" y="360"/>
                      </a:cubicBezTo>
                      <a:cubicBezTo>
                        <a:pt x="347" y="366"/>
                        <a:pt x="491" y="294"/>
                        <a:pt x="503" y="276"/>
                      </a:cubicBezTo>
                      <a:cubicBezTo>
                        <a:pt x="545" y="216"/>
                        <a:pt x="521" y="192"/>
                        <a:pt x="611" y="192"/>
                      </a:cubicBezTo>
                      <a:cubicBezTo>
                        <a:pt x="635" y="192"/>
                        <a:pt x="617" y="282"/>
                        <a:pt x="665" y="294"/>
                      </a:cubicBezTo>
                      <a:cubicBezTo>
                        <a:pt x="761" y="330"/>
                        <a:pt x="677" y="413"/>
                        <a:pt x="653" y="468"/>
                      </a:cubicBezTo>
                      <a:cubicBezTo>
                        <a:pt x="623" y="527"/>
                        <a:pt x="623" y="527"/>
                        <a:pt x="623" y="527"/>
                      </a:cubicBezTo>
                      <a:cubicBezTo>
                        <a:pt x="617" y="545"/>
                        <a:pt x="599" y="659"/>
                        <a:pt x="557" y="599"/>
                      </a:cubicBezTo>
                      <a:cubicBezTo>
                        <a:pt x="551" y="587"/>
                        <a:pt x="551" y="539"/>
                        <a:pt x="539" y="539"/>
                      </a:cubicBezTo>
                      <a:cubicBezTo>
                        <a:pt x="491" y="539"/>
                        <a:pt x="413" y="474"/>
                        <a:pt x="371" y="497"/>
                      </a:cubicBezTo>
                      <a:cubicBezTo>
                        <a:pt x="347" y="509"/>
                        <a:pt x="335" y="563"/>
                        <a:pt x="347" y="581"/>
                      </a:cubicBezTo>
                      <a:cubicBezTo>
                        <a:pt x="365" y="623"/>
                        <a:pt x="431" y="641"/>
                        <a:pt x="461" y="665"/>
                      </a:cubicBezTo>
                      <a:cubicBezTo>
                        <a:pt x="497" y="659"/>
                        <a:pt x="575" y="695"/>
                        <a:pt x="599" y="713"/>
                      </a:cubicBezTo>
                      <a:cubicBezTo>
                        <a:pt x="635" y="743"/>
                        <a:pt x="593" y="767"/>
                        <a:pt x="665" y="761"/>
                      </a:cubicBezTo>
                      <a:cubicBezTo>
                        <a:pt x="701" y="761"/>
                        <a:pt x="845" y="827"/>
                        <a:pt x="785" y="851"/>
                      </a:cubicBezTo>
                      <a:cubicBezTo>
                        <a:pt x="719" y="881"/>
                        <a:pt x="725" y="863"/>
                        <a:pt x="749" y="929"/>
                      </a:cubicBezTo>
                      <a:cubicBezTo>
                        <a:pt x="773" y="1019"/>
                        <a:pt x="749" y="1067"/>
                        <a:pt x="868" y="1067"/>
                      </a:cubicBezTo>
                      <a:cubicBezTo>
                        <a:pt x="940" y="1073"/>
                        <a:pt x="1048" y="1055"/>
                        <a:pt x="1018" y="1151"/>
                      </a:cubicBezTo>
                      <a:cubicBezTo>
                        <a:pt x="1012" y="1199"/>
                        <a:pt x="1000" y="1259"/>
                        <a:pt x="1000" y="1300"/>
                      </a:cubicBezTo>
                      <a:cubicBezTo>
                        <a:pt x="1000" y="1342"/>
                        <a:pt x="988" y="1354"/>
                        <a:pt x="970" y="1384"/>
                      </a:cubicBezTo>
                      <a:cubicBezTo>
                        <a:pt x="952" y="1408"/>
                        <a:pt x="1018" y="1504"/>
                        <a:pt x="1024" y="1534"/>
                      </a:cubicBezTo>
                      <a:cubicBezTo>
                        <a:pt x="1036" y="1600"/>
                        <a:pt x="1030" y="1642"/>
                        <a:pt x="1102" y="1654"/>
                      </a:cubicBezTo>
                      <a:cubicBezTo>
                        <a:pt x="1120" y="1654"/>
                        <a:pt x="1144" y="1648"/>
                        <a:pt x="1156" y="1660"/>
                      </a:cubicBezTo>
                      <a:cubicBezTo>
                        <a:pt x="1174" y="1678"/>
                        <a:pt x="1138" y="1684"/>
                        <a:pt x="1126" y="1684"/>
                      </a:cubicBezTo>
                      <a:cubicBezTo>
                        <a:pt x="1108" y="1684"/>
                        <a:pt x="1090" y="1678"/>
                        <a:pt x="1072" y="1678"/>
                      </a:cubicBezTo>
                      <a:cubicBezTo>
                        <a:pt x="1072" y="1714"/>
                        <a:pt x="1096" y="1744"/>
                        <a:pt x="1078" y="1786"/>
                      </a:cubicBezTo>
                      <a:cubicBezTo>
                        <a:pt x="1072" y="1804"/>
                        <a:pt x="1048" y="1840"/>
                        <a:pt x="1048" y="1858"/>
                      </a:cubicBezTo>
                      <a:cubicBezTo>
                        <a:pt x="1042" y="1900"/>
                        <a:pt x="1144" y="1900"/>
                        <a:pt x="1168" y="1942"/>
                      </a:cubicBezTo>
                      <a:cubicBezTo>
                        <a:pt x="1174" y="1954"/>
                        <a:pt x="1228" y="2013"/>
                        <a:pt x="1240" y="203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2" name="Freeform 130">
                  <a:extLst>
                    <a:ext uri="{FF2B5EF4-FFF2-40B4-BE49-F238E27FC236}">
                      <a16:creationId xmlns:a16="http://schemas.microsoft.com/office/drawing/2014/main" id="{A89F93E7-5BE2-4F99-B80C-FC1C4CAAD2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92913" y="4468813"/>
                  <a:ext cx="1460500" cy="1822450"/>
                </a:xfrm>
                <a:custGeom>
                  <a:avLst/>
                  <a:gdLst>
                    <a:gd name="T0" fmla="*/ 639088 w 2740"/>
                    <a:gd name="T1" fmla="*/ 137628 h 3417"/>
                    <a:gd name="T2" fmla="*/ 571928 w 2740"/>
                    <a:gd name="T3" fmla="*/ 172835 h 3417"/>
                    <a:gd name="T4" fmla="*/ 536749 w 2740"/>
                    <a:gd name="T5" fmla="*/ 319531 h 3417"/>
                    <a:gd name="T6" fmla="*/ 527155 w 2740"/>
                    <a:gd name="T7" fmla="*/ 405948 h 3417"/>
                    <a:gd name="T8" fmla="*/ 456796 w 2740"/>
                    <a:gd name="T9" fmla="*/ 444356 h 3417"/>
                    <a:gd name="T10" fmla="*/ 444004 w 2740"/>
                    <a:gd name="T11" fmla="*/ 351537 h 3417"/>
                    <a:gd name="T12" fmla="*/ 495174 w 2740"/>
                    <a:gd name="T13" fmla="*/ 309929 h 3417"/>
                    <a:gd name="T14" fmla="*/ 437608 w 2740"/>
                    <a:gd name="T15" fmla="*/ 220844 h 3417"/>
                    <a:gd name="T16" fmla="*/ 316613 w 2740"/>
                    <a:gd name="T17" fmla="*/ 274722 h 3417"/>
                    <a:gd name="T18" fmla="*/ 278235 w 2740"/>
                    <a:gd name="T19" fmla="*/ 370741 h 3417"/>
                    <a:gd name="T20" fmla="*/ 319278 w 2740"/>
                    <a:gd name="T21" fmla="*/ 396346 h 3417"/>
                    <a:gd name="T22" fmla="*/ 163103 w 2740"/>
                    <a:gd name="T23" fmla="*/ 428353 h 3417"/>
                    <a:gd name="T24" fmla="*/ 124726 w 2740"/>
                    <a:gd name="T25" fmla="*/ 524372 h 3417"/>
                    <a:gd name="T26" fmla="*/ 22387 w 2740"/>
                    <a:gd name="T27" fmla="*/ 674269 h 3417"/>
                    <a:gd name="T28" fmla="*/ 63962 w 2740"/>
                    <a:gd name="T29" fmla="*/ 799094 h 3417"/>
                    <a:gd name="T30" fmla="*/ 86349 w 2740"/>
                    <a:gd name="T31" fmla="*/ 943123 h 3417"/>
                    <a:gd name="T32" fmla="*/ 95943 w 2740"/>
                    <a:gd name="T33" fmla="*/ 1045010 h 3417"/>
                    <a:gd name="T34" fmla="*/ 172698 w 2740"/>
                    <a:gd name="T35" fmla="*/ 1253052 h 3417"/>
                    <a:gd name="T36" fmla="*/ 166302 w 2740"/>
                    <a:gd name="T37" fmla="*/ 1361873 h 3417"/>
                    <a:gd name="T38" fmla="*/ 99141 w 2740"/>
                    <a:gd name="T39" fmla="*/ 1377877 h 3417"/>
                    <a:gd name="T40" fmla="*/ 121528 w 2740"/>
                    <a:gd name="T41" fmla="*/ 1473896 h 3417"/>
                    <a:gd name="T42" fmla="*/ 140717 w 2740"/>
                    <a:gd name="T43" fmla="*/ 1527773 h 3417"/>
                    <a:gd name="T44" fmla="*/ 166302 w 2740"/>
                    <a:gd name="T45" fmla="*/ 1604589 h 3417"/>
                    <a:gd name="T46" fmla="*/ 530353 w 2740"/>
                    <a:gd name="T47" fmla="*/ 1630194 h 3417"/>
                    <a:gd name="T48" fmla="*/ 645485 w 2740"/>
                    <a:gd name="T49" fmla="*/ 1783825 h 3417"/>
                    <a:gd name="T50" fmla="*/ 795263 w 2740"/>
                    <a:gd name="T51" fmla="*/ 1812631 h 3417"/>
                    <a:gd name="T52" fmla="*/ 875215 w 2740"/>
                    <a:gd name="T53" fmla="*/ 1659000 h 3417"/>
                    <a:gd name="T54" fmla="*/ 1025526 w 2740"/>
                    <a:gd name="T55" fmla="*/ 1550178 h 3417"/>
                    <a:gd name="T56" fmla="*/ 1153451 w 2740"/>
                    <a:gd name="T57" fmla="*/ 1524573 h 3417"/>
                    <a:gd name="T58" fmla="*/ 1284040 w 2740"/>
                    <a:gd name="T59" fmla="*/ 1492566 h 3417"/>
                    <a:gd name="T60" fmla="*/ 1354398 w 2740"/>
                    <a:gd name="T61" fmla="*/ 1390679 h 3417"/>
                    <a:gd name="T62" fmla="*/ 1415162 w 2740"/>
                    <a:gd name="T63" fmla="*/ 1326666 h 3417"/>
                    <a:gd name="T64" fmla="*/ 1440747 w 2740"/>
                    <a:gd name="T65" fmla="*/ 1237048 h 3417"/>
                    <a:gd name="T66" fmla="*/ 1389578 w 2740"/>
                    <a:gd name="T67" fmla="*/ 1112223 h 3417"/>
                    <a:gd name="T68" fmla="*/ 1344804 w 2740"/>
                    <a:gd name="T69" fmla="*/ 1029540 h 3417"/>
                    <a:gd name="T70" fmla="*/ 1293634 w 2740"/>
                    <a:gd name="T71" fmla="*/ 888712 h 3417"/>
                    <a:gd name="T72" fmla="*/ 1309625 w 2740"/>
                    <a:gd name="T73" fmla="*/ 875909 h 3417"/>
                    <a:gd name="T74" fmla="*/ 1255257 w 2740"/>
                    <a:gd name="T75" fmla="*/ 687071 h 3417"/>
                    <a:gd name="T76" fmla="*/ 1121470 w 2740"/>
                    <a:gd name="T77" fmla="*/ 489165 h 3417"/>
                    <a:gd name="T78" fmla="*/ 1041517 w 2740"/>
                    <a:gd name="T79" fmla="*/ 373942 h 3417"/>
                    <a:gd name="T80" fmla="*/ 919989 w 2740"/>
                    <a:gd name="T81" fmla="*/ 258719 h 3417"/>
                    <a:gd name="T82" fmla="*/ 1054309 w 2740"/>
                    <a:gd name="T83" fmla="*/ 274722 h 3417"/>
                    <a:gd name="T84" fmla="*/ 1047913 w 2740"/>
                    <a:gd name="T85" fmla="*/ 96019 h 3417"/>
                    <a:gd name="T86" fmla="*/ 862423 w 2740"/>
                    <a:gd name="T87" fmla="*/ 172835 h 3417"/>
                    <a:gd name="T88" fmla="*/ 722239 w 2740"/>
                    <a:gd name="T89" fmla="*/ 54411 h 3417"/>
                    <a:gd name="T90" fmla="*/ 722239 w 2740"/>
                    <a:gd name="T91" fmla="*/ 12803 h 3417"/>
                    <a:gd name="T92" fmla="*/ 680664 w 2740"/>
                    <a:gd name="T93" fmla="*/ 3201 h 3417"/>
                    <a:gd name="T94" fmla="*/ 594315 w 2740"/>
                    <a:gd name="T95" fmla="*/ 73615 h 341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740" h="3417">
                      <a:moveTo>
                        <a:pt x="1115" y="138"/>
                      </a:moveTo>
                      <a:lnTo>
                        <a:pt x="1115" y="138"/>
                      </a:lnTo>
                      <a:cubicBezTo>
                        <a:pt x="1121" y="210"/>
                        <a:pt x="1145" y="216"/>
                        <a:pt x="1199" y="258"/>
                      </a:cubicBezTo>
                      <a:cubicBezTo>
                        <a:pt x="1247" y="294"/>
                        <a:pt x="1181" y="366"/>
                        <a:pt x="1139" y="366"/>
                      </a:cubicBezTo>
                      <a:cubicBezTo>
                        <a:pt x="1025" y="372"/>
                        <a:pt x="1181" y="324"/>
                        <a:pt x="1133" y="270"/>
                      </a:cubicBezTo>
                      <a:cubicBezTo>
                        <a:pt x="1109" y="246"/>
                        <a:pt x="1079" y="312"/>
                        <a:pt x="1073" y="324"/>
                      </a:cubicBezTo>
                      <a:cubicBezTo>
                        <a:pt x="1031" y="408"/>
                        <a:pt x="1151" y="504"/>
                        <a:pt x="1079" y="563"/>
                      </a:cubicBezTo>
                      <a:cubicBezTo>
                        <a:pt x="1043" y="575"/>
                        <a:pt x="1043" y="575"/>
                        <a:pt x="1043" y="575"/>
                      </a:cubicBezTo>
                      <a:cubicBezTo>
                        <a:pt x="1031" y="581"/>
                        <a:pt x="1019" y="587"/>
                        <a:pt x="1007" y="599"/>
                      </a:cubicBezTo>
                      <a:cubicBezTo>
                        <a:pt x="1019" y="629"/>
                        <a:pt x="1019" y="647"/>
                        <a:pt x="1001" y="671"/>
                      </a:cubicBezTo>
                      <a:cubicBezTo>
                        <a:pt x="983" y="701"/>
                        <a:pt x="1013" y="737"/>
                        <a:pt x="989" y="761"/>
                      </a:cubicBezTo>
                      <a:cubicBezTo>
                        <a:pt x="965" y="779"/>
                        <a:pt x="953" y="785"/>
                        <a:pt x="941" y="809"/>
                      </a:cubicBezTo>
                      <a:cubicBezTo>
                        <a:pt x="929" y="833"/>
                        <a:pt x="923" y="881"/>
                        <a:pt x="899" y="893"/>
                      </a:cubicBezTo>
                      <a:cubicBezTo>
                        <a:pt x="875" y="905"/>
                        <a:pt x="869" y="845"/>
                        <a:pt x="857" y="833"/>
                      </a:cubicBezTo>
                      <a:cubicBezTo>
                        <a:pt x="851" y="815"/>
                        <a:pt x="857" y="791"/>
                        <a:pt x="845" y="773"/>
                      </a:cubicBezTo>
                      <a:cubicBezTo>
                        <a:pt x="821" y="749"/>
                        <a:pt x="815" y="755"/>
                        <a:pt x="815" y="713"/>
                      </a:cubicBezTo>
                      <a:cubicBezTo>
                        <a:pt x="815" y="689"/>
                        <a:pt x="809" y="671"/>
                        <a:pt x="833" y="659"/>
                      </a:cubicBezTo>
                      <a:cubicBezTo>
                        <a:pt x="851" y="647"/>
                        <a:pt x="881" y="629"/>
                        <a:pt x="893" y="611"/>
                      </a:cubicBezTo>
                      <a:cubicBezTo>
                        <a:pt x="929" y="581"/>
                        <a:pt x="929" y="581"/>
                        <a:pt x="929" y="581"/>
                      </a:cubicBezTo>
                      <a:cubicBezTo>
                        <a:pt x="929" y="557"/>
                        <a:pt x="935" y="533"/>
                        <a:pt x="959" y="521"/>
                      </a:cubicBezTo>
                      <a:cubicBezTo>
                        <a:pt x="983" y="515"/>
                        <a:pt x="935" y="521"/>
                        <a:pt x="935" y="504"/>
                      </a:cubicBezTo>
                      <a:cubicBezTo>
                        <a:pt x="929" y="438"/>
                        <a:pt x="863" y="438"/>
                        <a:pt x="821" y="414"/>
                      </a:cubicBezTo>
                      <a:cubicBezTo>
                        <a:pt x="815" y="408"/>
                        <a:pt x="815" y="401"/>
                        <a:pt x="803" y="396"/>
                      </a:cubicBezTo>
                      <a:cubicBezTo>
                        <a:pt x="767" y="390"/>
                        <a:pt x="713" y="366"/>
                        <a:pt x="719" y="425"/>
                      </a:cubicBezTo>
                      <a:cubicBezTo>
                        <a:pt x="731" y="473"/>
                        <a:pt x="630" y="509"/>
                        <a:pt x="594" y="515"/>
                      </a:cubicBezTo>
                      <a:cubicBezTo>
                        <a:pt x="558" y="521"/>
                        <a:pt x="552" y="533"/>
                        <a:pt x="528" y="563"/>
                      </a:cubicBezTo>
                      <a:cubicBezTo>
                        <a:pt x="510" y="593"/>
                        <a:pt x="456" y="575"/>
                        <a:pt x="474" y="617"/>
                      </a:cubicBezTo>
                      <a:cubicBezTo>
                        <a:pt x="492" y="647"/>
                        <a:pt x="486" y="683"/>
                        <a:pt x="522" y="695"/>
                      </a:cubicBezTo>
                      <a:cubicBezTo>
                        <a:pt x="564" y="707"/>
                        <a:pt x="588" y="677"/>
                        <a:pt x="612" y="683"/>
                      </a:cubicBezTo>
                      <a:cubicBezTo>
                        <a:pt x="630" y="689"/>
                        <a:pt x="635" y="719"/>
                        <a:pt x="630" y="737"/>
                      </a:cubicBezTo>
                      <a:cubicBezTo>
                        <a:pt x="617" y="737"/>
                        <a:pt x="612" y="737"/>
                        <a:pt x="599" y="743"/>
                      </a:cubicBezTo>
                      <a:cubicBezTo>
                        <a:pt x="558" y="755"/>
                        <a:pt x="522" y="785"/>
                        <a:pt x="480" y="791"/>
                      </a:cubicBezTo>
                      <a:cubicBezTo>
                        <a:pt x="432" y="797"/>
                        <a:pt x="360" y="833"/>
                        <a:pt x="324" y="809"/>
                      </a:cubicBezTo>
                      <a:cubicBezTo>
                        <a:pt x="318" y="809"/>
                        <a:pt x="312" y="803"/>
                        <a:pt x="306" y="803"/>
                      </a:cubicBezTo>
                      <a:cubicBezTo>
                        <a:pt x="270" y="893"/>
                        <a:pt x="270" y="893"/>
                        <a:pt x="270" y="893"/>
                      </a:cubicBezTo>
                      <a:cubicBezTo>
                        <a:pt x="234" y="983"/>
                        <a:pt x="234" y="983"/>
                        <a:pt x="234" y="983"/>
                      </a:cubicBezTo>
                      <a:cubicBezTo>
                        <a:pt x="228" y="1007"/>
                        <a:pt x="204" y="1013"/>
                        <a:pt x="198" y="1031"/>
                      </a:cubicBezTo>
                      <a:cubicBezTo>
                        <a:pt x="198" y="1133"/>
                        <a:pt x="132" y="1013"/>
                        <a:pt x="138" y="1103"/>
                      </a:cubicBezTo>
                      <a:cubicBezTo>
                        <a:pt x="138" y="1199"/>
                        <a:pt x="12" y="1133"/>
                        <a:pt x="42" y="1264"/>
                      </a:cubicBezTo>
                      <a:cubicBezTo>
                        <a:pt x="48" y="1306"/>
                        <a:pt x="24" y="1336"/>
                        <a:pt x="66" y="1354"/>
                      </a:cubicBezTo>
                      <a:cubicBezTo>
                        <a:pt x="96" y="1360"/>
                        <a:pt x="132" y="1408"/>
                        <a:pt x="90" y="1432"/>
                      </a:cubicBezTo>
                      <a:cubicBezTo>
                        <a:pt x="48" y="1456"/>
                        <a:pt x="102" y="1480"/>
                        <a:pt x="120" y="1498"/>
                      </a:cubicBezTo>
                      <a:cubicBezTo>
                        <a:pt x="144" y="1516"/>
                        <a:pt x="162" y="1522"/>
                        <a:pt x="144" y="1552"/>
                      </a:cubicBezTo>
                      <a:cubicBezTo>
                        <a:pt x="114" y="1606"/>
                        <a:pt x="102" y="1636"/>
                        <a:pt x="150" y="1684"/>
                      </a:cubicBezTo>
                      <a:cubicBezTo>
                        <a:pt x="186" y="1714"/>
                        <a:pt x="174" y="1732"/>
                        <a:pt x="162" y="1768"/>
                      </a:cubicBezTo>
                      <a:cubicBezTo>
                        <a:pt x="150" y="1792"/>
                        <a:pt x="162" y="1810"/>
                        <a:pt x="138" y="1828"/>
                      </a:cubicBezTo>
                      <a:cubicBezTo>
                        <a:pt x="120" y="1840"/>
                        <a:pt x="108" y="1846"/>
                        <a:pt x="84" y="1852"/>
                      </a:cubicBezTo>
                      <a:cubicBezTo>
                        <a:pt x="0" y="1894"/>
                        <a:pt x="210" y="1912"/>
                        <a:pt x="180" y="1959"/>
                      </a:cubicBezTo>
                      <a:cubicBezTo>
                        <a:pt x="192" y="2014"/>
                        <a:pt x="222" y="2031"/>
                        <a:pt x="258" y="2061"/>
                      </a:cubicBezTo>
                      <a:cubicBezTo>
                        <a:pt x="282" y="2079"/>
                        <a:pt x="216" y="2199"/>
                        <a:pt x="252" y="2235"/>
                      </a:cubicBezTo>
                      <a:cubicBezTo>
                        <a:pt x="282" y="2265"/>
                        <a:pt x="282" y="2349"/>
                        <a:pt x="324" y="2349"/>
                      </a:cubicBezTo>
                      <a:cubicBezTo>
                        <a:pt x="360" y="2349"/>
                        <a:pt x="498" y="2253"/>
                        <a:pt x="432" y="2361"/>
                      </a:cubicBezTo>
                      <a:cubicBezTo>
                        <a:pt x="414" y="2385"/>
                        <a:pt x="366" y="2409"/>
                        <a:pt x="360" y="2445"/>
                      </a:cubicBezTo>
                      <a:cubicBezTo>
                        <a:pt x="354" y="2493"/>
                        <a:pt x="372" y="2511"/>
                        <a:pt x="312" y="2553"/>
                      </a:cubicBezTo>
                      <a:cubicBezTo>
                        <a:pt x="306" y="2553"/>
                        <a:pt x="294" y="2553"/>
                        <a:pt x="288" y="2559"/>
                      </a:cubicBezTo>
                      <a:cubicBezTo>
                        <a:pt x="270" y="2571"/>
                        <a:pt x="270" y="2571"/>
                        <a:pt x="252" y="2583"/>
                      </a:cubicBezTo>
                      <a:cubicBezTo>
                        <a:pt x="234" y="2589"/>
                        <a:pt x="204" y="2577"/>
                        <a:pt x="186" y="2583"/>
                      </a:cubicBezTo>
                      <a:cubicBezTo>
                        <a:pt x="162" y="2589"/>
                        <a:pt x="180" y="2613"/>
                        <a:pt x="192" y="2631"/>
                      </a:cubicBezTo>
                      <a:cubicBezTo>
                        <a:pt x="216" y="2661"/>
                        <a:pt x="222" y="2673"/>
                        <a:pt x="222" y="2715"/>
                      </a:cubicBezTo>
                      <a:cubicBezTo>
                        <a:pt x="222" y="2733"/>
                        <a:pt x="222" y="2750"/>
                        <a:pt x="228" y="2763"/>
                      </a:cubicBezTo>
                      <a:cubicBezTo>
                        <a:pt x="234" y="2787"/>
                        <a:pt x="246" y="2805"/>
                        <a:pt x="240" y="2829"/>
                      </a:cubicBezTo>
                      <a:cubicBezTo>
                        <a:pt x="264" y="2864"/>
                        <a:pt x="264" y="2864"/>
                        <a:pt x="264" y="2864"/>
                      </a:cubicBezTo>
                      <a:cubicBezTo>
                        <a:pt x="264" y="2870"/>
                        <a:pt x="276" y="2882"/>
                        <a:pt x="282" y="2888"/>
                      </a:cubicBezTo>
                      <a:cubicBezTo>
                        <a:pt x="282" y="2912"/>
                        <a:pt x="288" y="2930"/>
                        <a:pt x="288" y="2954"/>
                      </a:cubicBezTo>
                      <a:cubicBezTo>
                        <a:pt x="288" y="2966"/>
                        <a:pt x="288" y="3014"/>
                        <a:pt x="312" y="3008"/>
                      </a:cubicBezTo>
                      <a:cubicBezTo>
                        <a:pt x="360" y="3014"/>
                        <a:pt x="402" y="3008"/>
                        <a:pt x="444" y="3038"/>
                      </a:cubicBezTo>
                      <a:cubicBezTo>
                        <a:pt x="522" y="3086"/>
                        <a:pt x="546" y="3146"/>
                        <a:pt x="647" y="3104"/>
                      </a:cubicBezTo>
                      <a:cubicBezTo>
                        <a:pt x="767" y="3062"/>
                        <a:pt x="863" y="2978"/>
                        <a:pt x="995" y="3056"/>
                      </a:cubicBezTo>
                      <a:cubicBezTo>
                        <a:pt x="1031" y="3074"/>
                        <a:pt x="1037" y="3164"/>
                        <a:pt x="1091" y="3146"/>
                      </a:cubicBezTo>
                      <a:cubicBezTo>
                        <a:pt x="1151" y="3128"/>
                        <a:pt x="1175" y="3176"/>
                        <a:pt x="1175" y="3230"/>
                      </a:cubicBezTo>
                      <a:cubicBezTo>
                        <a:pt x="1169" y="3248"/>
                        <a:pt x="1193" y="3338"/>
                        <a:pt x="1211" y="3344"/>
                      </a:cubicBezTo>
                      <a:cubicBezTo>
                        <a:pt x="1229" y="3350"/>
                        <a:pt x="1277" y="3344"/>
                        <a:pt x="1301" y="3344"/>
                      </a:cubicBezTo>
                      <a:cubicBezTo>
                        <a:pt x="1379" y="3344"/>
                        <a:pt x="1319" y="3380"/>
                        <a:pt x="1355" y="3398"/>
                      </a:cubicBezTo>
                      <a:cubicBezTo>
                        <a:pt x="1390" y="3416"/>
                        <a:pt x="1462" y="3416"/>
                        <a:pt x="1492" y="3398"/>
                      </a:cubicBezTo>
                      <a:cubicBezTo>
                        <a:pt x="1474" y="3362"/>
                        <a:pt x="1438" y="3314"/>
                        <a:pt x="1438" y="3272"/>
                      </a:cubicBezTo>
                      <a:cubicBezTo>
                        <a:pt x="1438" y="3188"/>
                        <a:pt x="1582" y="3140"/>
                        <a:pt x="1642" y="3110"/>
                      </a:cubicBezTo>
                      <a:cubicBezTo>
                        <a:pt x="1750" y="3062"/>
                        <a:pt x="1858" y="3038"/>
                        <a:pt x="1966" y="3008"/>
                      </a:cubicBezTo>
                      <a:cubicBezTo>
                        <a:pt x="1972" y="3008"/>
                        <a:pt x="1972" y="3008"/>
                        <a:pt x="1972" y="3008"/>
                      </a:cubicBezTo>
                      <a:cubicBezTo>
                        <a:pt x="1954" y="2972"/>
                        <a:pt x="1930" y="2942"/>
                        <a:pt x="1924" y="2906"/>
                      </a:cubicBezTo>
                      <a:cubicBezTo>
                        <a:pt x="1924" y="2882"/>
                        <a:pt x="1978" y="2852"/>
                        <a:pt x="1996" y="2846"/>
                      </a:cubicBezTo>
                      <a:cubicBezTo>
                        <a:pt x="2032" y="2829"/>
                        <a:pt x="2050" y="2840"/>
                        <a:pt x="2080" y="2852"/>
                      </a:cubicBezTo>
                      <a:cubicBezTo>
                        <a:pt x="2110" y="2870"/>
                        <a:pt x="2128" y="2858"/>
                        <a:pt x="2164" y="2858"/>
                      </a:cubicBezTo>
                      <a:cubicBezTo>
                        <a:pt x="2194" y="2858"/>
                        <a:pt x="2205" y="2882"/>
                        <a:pt x="2236" y="2882"/>
                      </a:cubicBezTo>
                      <a:cubicBezTo>
                        <a:pt x="2271" y="2888"/>
                        <a:pt x="2271" y="2852"/>
                        <a:pt x="2289" y="2834"/>
                      </a:cubicBezTo>
                      <a:cubicBezTo>
                        <a:pt x="2313" y="2816"/>
                        <a:pt x="2385" y="2787"/>
                        <a:pt x="2409" y="2798"/>
                      </a:cubicBezTo>
                      <a:cubicBezTo>
                        <a:pt x="2451" y="2816"/>
                        <a:pt x="2529" y="2768"/>
                        <a:pt x="2565" y="2733"/>
                      </a:cubicBezTo>
                      <a:cubicBezTo>
                        <a:pt x="2583" y="2709"/>
                        <a:pt x="2565" y="2697"/>
                        <a:pt x="2583" y="2673"/>
                      </a:cubicBezTo>
                      <a:cubicBezTo>
                        <a:pt x="2613" y="2631"/>
                        <a:pt x="2559" y="2637"/>
                        <a:pt x="2541" y="2607"/>
                      </a:cubicBezTo>
                      <a:cubicBezTo>
                        <a:pt x="2541" y="2607"/>
                        <a:pt x="2529" y="2589"/>
                        <a:pt x="2529" y="2577"/>
                      </a:cubicBezTo>
                      <a:cubicBezTo>
                        <a:pt x="2553" y="2577"/>
                        <a:pt x="2565" y="2595"/>
                        <a:pt x="2583" y="2571"/>
                      </a:cubicBezTo>
                      <a:cubicBezTo>
                        <a:pt x="2619" y="2541"/>
                        <a:pt x="2601" y="2493"/>
                        <a:pt x="2655" y="2487"/>
                      </a:cubicBezTo>
                      <a:cubicBezTo>
                        <a:pt x="2679" y="2481"/>
                        <a:pt x="2697" y="2487"/>
                        <a:pt x="2715" y="2457"/>
                      </a:cubicBezTo>
                      <a:cubicBezTo>
                        <a:pt x="2727" y="2433"/>
                        <a:pt x="2739" y="2421"/>
                        <a:pt x="2739" y="2391"/>
                      </a:cubicBezTo>
                      <a:cubicBezTo>
                        <a:pt x="2715" y="2391"/>
                        <a:pt x="2703" y="2337"/>
                        <a:pt x="2703" y="2319"/>
                      </a:cubicBezTo>
                      <a:cubicBezTo>
                        <a:pt x="2703" y="2277"/>
                        <a:pt x="2703" y="2247"/>
                        <a:pt x="2697" y="2211"/>
                      </a:cubicBezTo>
                      <a:cubicBezTo>
                        <a:pt x="2679" y="2163"/>
                        <a:pt x="2625" y="2139"/>
                        <a:pt x="2607" y="2091"/>
                      </a:cubicBezTo>
                      <a:lnTo>
                        <a:pt x="2607" y="2085"/>
                      </a:lnTo>
                      <a:cubicBezTo>
                        <a:pt x="2607" y="2067"/>
                        <a:pt x="2595" y="2038"/>
                        <a:pt x="2595" y="2020"/>
                      </a:cubicBezTo>
                      <a:cubicBezTo>
                        <a:pt x="2583" y="2001"/>
                        <a:pt x="2529" y="1942"/>
                        <a:pt x="2523" y="1930"/>
                      </a:cubicBezTo>
                      <a:cubicBezTo>
                        <a:pt x="2499" y="1888"/>
                        <a:pt x="2397" y="1888"/>
                        <a:pt x="2403" y="1846"/>
                      </a:cubicBezTo>
                      <a:cubicBezTo>
                        <a:pt x="2403" y="1828"/>
                        <a:pt x="2427" y="1792"/>
                        <a:pt x="2433" y="1774"/>
                      </a:cubicBezTo>
                      <a:cubicBezTo>
                        <a:pt x="2451" y="1732"/>
                        <a:pt x="2427" y="1702"/>
                        <a:pt x="2427" y="1666"/>
                      </a:cubicBezTo>
                      <a:cubicBezTo>
                        <a:pt x="2445" y="1666"/>
                        <a:pt x="2463" y="1672"/>
                        <a:pt x="2481" y="1672"/>
                      </a:cubicBezTo>
                      <a:cubicBezTo>
                        <a:pt x="2493" y="1672"/>
                        <a:pt x="2529" y="1666"/>
                        <a:pt x="2511" y="1648"/>
                      </a:cubicBezTo>
                      <a:cubicBezTo>
                        <a:pt x="2499" y="1636"/>
                        <a:pt x="2475" y="1642"/>
                        <a:pt x="2457" y="1642"/>
                      </a:cubicBezTo>
                      <a:cubicBezTo>
                        <a:pt x="2385" y="1630"/>
                        <a:pt x="2391" y="1588"/>
                        <a:pt x="2379" y="1522"/>
                      </a:cubicBezTo>
                      <a:cubicBezTo>
                        <a:pt x="2373" y="1492"/>
                        <a:pt x="2307" y="1396"/>
                        <a:pt x="2325" y="1372"/>
                      </a:cubicBezTo>
                      <a:cubicBezTo>
                        <a:pt x="2343" y="1342"/>
                        <a:pt x="2355" y="1330"/>
                        <a:pt x="2355" y="1288"/>
                      </a:cubicBezTo>
                      <a:cubicBezTo>
                        <a:pt x="2355" y="1247"/>
                        <a:pt x="2367" y="1187"/>
                        <a:pt x="2373" y="1139"/>
                      </a:cubicBezTo>
                      <a:cubicBezTo>
                        <a:pt x="2403" y="1043"/>
                        <a:pt x="2295" y="1061"/>
                        <a:pt x="2223" y="1055"/>
                      </a:cubicBezTo>
                      <a:cubicBezTo>
                        <a:pt x="2104" y="1055"/>
                        <a:pt x="2128" y="1007"/>
                        <a:pt x="2104" y="917"/>
                      </a:cubicBezTo>
                      <a:cubicBezTo>
                        <a:pt x="2080" y="851"/>
                        <a:pt x="2074" y="869"/>
                        <a:pt x="2140" y="839"/>
                      </a:cubicBezTo>
                      <a:cubicBezTo>
                        <a:pt x="2200" y="815"/>
                        <a:pt x="2056" y="749"/>
                        <a:pt x="2020" y="749"/>
                      </a:cubicBezTo>
                      <a:cubicBezTo>
                        <a:pt x="1948" y="755"/>
                        <a:pt x="1990" y="731"/>
                        <a:pt x="1954" y="701"/>
                      </a:cubicBezTo>
                      <a:cubicBezTo>
                        <a:pt x="1930" y="683"/>
                        <a:pt x="1852" y="647"/>
                        <a:pt x="1816" y="653"/>
                      </a:cubicBezTo>
                      <a:cubicBezTo>
                        <a:pt x="1786" y="629"/>
                        <a:pt x="1720" y="611"/>
                        <a:pt x="1702" y="569"/>
                      </a:cubicBezTo>
                      <a:cubicBezTo>
                        <a:pt x="1690" y="551"/>
                        <a:pt x="1702" y="497"/>
                        <a:pt x="1726" y="485"/>
                      </a:cubicBezTo>
                      <a:cubicBezTo>
                        <a:pt x="1768" y="462"/>
                        <a:pt x="1846" y="527"/>
                        <a:pt x="1894" y="527"/>
                      </a:cubicBezTo>
                      <a:cubicBezTo>
                        <a:pt x="1906" y="527"/>
                        <a:pt x="1906" y="575"/>
                        <a:pt x="1912" y="587"/>
                      </a:cubicBezTo>
                      <a:cubicBezTo>
                        <a:pt x="1954" y="647"/>
                        <a:pt x="1972" y="533"/>
                        <a:pt x="1978" y="515"/>
                      </a:cubicBezTo>
                      <a:cubicBezTo>
                        <a:pt x="2008" y="456"/>
                        <a:pt x="2008" y="456"/>
                        <a:pt x="2008" y="456"/>
                      </a:cubicBezTo>
                      <a:cubicBezTo>
                        <a:pt x="2032" y="401"/>
                        <a:pt x="2116" y="318"/>
                        <a:pt x="2020" y="282"/>
                      </a:cubicBezTo>
                      <a:cubicBezTo>
                        <a:pt x="1972" y="270"/>
                        <a:pt x="1990" y="180"/>
                        <a:pt x="1966" y="180"/>
                      </a:cubicBezTo>
                      <a:cubicBezTo>
                        <a:pt x="1876" y="180"/>
                        <a:pt x="1900" y="204"/>
                        <a:pt x="1858" y="264"/>
                      </a:cubicBezTo>
                      <a:cubicBezTo>
                        <a:pt x="1846" y="282"/>
                        <a:pt x="1702" y="354"/>
                        <a:pt x="1690" y="348"/>
                      </a:cubicBezTo>
                      <a:cubicBezTo>
                        <a:pt x="1654" y="318"/>
                        <a:pt x="1660" y="318"/>
                        <a:pt x="1618" y="324"/>
                      </a:cubicBezTo>
                      <a:cubicBezTo>
                        <a:pt x="1606" y="330"/>
                        <a:pt x="1546" y="324"/>
                        <a:pt x="1534" y="312"/>
                      </a:cubicBezTo>
                      <a:cubicBezTo>
                        <a:pt x="1498" y="288"/>
                        <a:pt x="1421" y="186"/>
                        <a:pt x="1414" y="138"/>
                      </a:cubicBezTo>
                      <a:cubicBezTo>
                        <a:pt x="1403" y="132"/>
                        <a:pt x="1361" y="120"/>
                        <a:pt x="1355" y="102"/>
                      </a:cubicBezTo>
                      <a:cubicBezTo>
                        <a:pt x="1361" y="102"/>
                        <a:pt x="1355" y="96"/>
                        <a:pt x="1355" y="96"/>
                      </a:cubicBezTo>
                      <a:cubicBezTo>
                        <a:pt x="1355" y="24"/>
                        <a:pt x="1355" y="24"/>
                        <a:pt x="1355" y="24"/>
                      </a:cubicBezTo>
                      <a:cubicBezTo>
                        <a:pt x="1343" y="36"/>
                        <a:pt x="1319" y="36"/>
                        <a:pt x="1301" y="36"/>
                      </a:cubicBezTo>
                      <a:cubicBezTo>
                        <a:pt x="1301" y="30"/>
                        <a:pt x="1295" y="30"/>
                        <a:pt x="1295" y="30"/>
                      </a:cubicBezTo>
                      <a:cubicBezTo>
                        <a:pt x="1289" y="24"/>
                        <a:pt x="1283" y="12"/>
                        <a:pt x="1277" y="6"/>
                      </a:cubicBezTo>
                      <a:cubicBezTo>
                        <a:pt x="1265" y="0"/>
                        <a:pt x="1259" y="0"/>
                        <a:pt x="1247" y="0"/>
                      </a:cubicBezTo>
                      <a:cubicBezTo>
                        <a:pt x="1205" y="6"/>
                        <a:pt x="1169" y="84"/>
                        <a:pt x="1151" y="78"/>
                      </a:cubicBezTo>
                      <a:cubicBezTo>
                        <a:pt x="1115" y="138"/>
                        <a:pt x="1115" y="138"/>
                        <a:pt x="1115" y="138"/>
                      </a:cubicBezTo>
                    </a:path>
                  </a:pathLst>
                </a:custGeom>
                <a:solidFill>
                  <a:srgbClr val="00B2A9"/>
                </a:solidFill>
                <a:ln w="3175" cap="flat" cmpd="sng">
                  <a:solidFill>
                    <a:srgbClr val="00B2A9"/>
                  </a:solidFill>
                  <a:prstDash val="sysDot"/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3" name="Freeform 131">
                  <a:extLst>
                    <a:ext uri="{FF2B5EF4-FFF2-40B4-BE49-F238E27FC236}">
                      <a16:creationId xmlns:a16="http://schemas.microsoft.com/office/drawing/2014/main" id="{AE807E24-0B44-4496-9805-A59E54C093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99275" y="4078288"/>
                  <a:ext cx="1109663" cy="873125"/>
                </a:xfrm>
                <a:custGeom>
                  <a:avLst/>
                  <a:gdLst>
                    <a:gd name="T0" fmla="*/ 770631 w 2080"/>
                    <a:gd name="T1" fmla="*/ 396044 h 1637"/>
                    <a:gd name="T2" fmla="*/ 783439 w 2080"/>
                    <a:gd name="T3" fmla="*/ 316089 h 1637"/>
                    <a:gd name="T4" fmla="*/ 748216 w 2080"/>
                    <a:gd name="T5" fmla="*/ 229737 h 1637"/>
                    <a:gd name="T6" fmla="*/ 783439 w 2080"/>
                    <a:gd name="T7" fmla="*/ 179099 h 1637"/>
                    <a:gd name="T8" fmla="*/ 678305 w 2080"/>
                    <a:gd name="T9" fmla="*/ 169505 h 1637"/>
                    <a:gd name="T10" fmla="*/ 665496 w 2080"/>
                    <a:gd name="T11" fmla="*/ 76757 h 1637"/>
                    <a:gd name="T12" fmla="*/ 604657 w 2080"/>
                    <a:gd name="T13" fmla="*/ 22387 h 1637"/>
                    <a:gd name="T14" fmla="*/ 550222 w 2080"/>
                    <a:gd name="T15" fmla="*/ 163108 h 1637"/>
                    <a:gd name="T16" fmla="*/ 514999 w 2080"/>
                    <a:gd name="T17" fmla="*/ 76757 h 1637"/>
                    <a:gd name="T18" fmla="*/ 476574 w 2080"/>
                    <a:gd name="T19" fmla="*/ 22387 h 1637"/>
                    <a:gd name="T20" fmla="*/ 409331 w 2080"/>
                    <a:gd name="T21" fmla="*/ 3198 h 1637"/>
                    <a:gd name="T22" fmla="*/ 415735 w 2080"/>
                    <a:gd name="T23" fmla="*/ 63964 h 1637"/>
                    <a:gd name="T24" fmla="*/ 351694 w 2080"/>
                    <a:gd name="T25" fmla="*/ 83153 h 1637"/>
                    <a:gd name="T26" fmla="*/ 262036 w 2080"/>
                    <a:gd name="T27" fmla="*/ 111937 h 1637"/>
                    <a:gd name="T28" fmla="*/ 160103 w 2080"/>
                    <a:gd name="T29" fmla="*/ 188694 h 1637"/>
                    <a:gd name="T30" fmla="*/ 144093 w 2080"/>
                    <a:gd name="T31" fmla="*/ 268116 h 1637"/>
                    <a:gd name="T32" fmla="*/ 70445 w 2080"/>
                    <a:gd name="T33" fmla="*/ 328882 h 1637"/>
                    <a:gd name="T34" fmla="*/ 57637 w 2080"/>
                    <a:gd name="T35" fmla="*/ 431224 h 1637"/>
                    <a:gd name="T36" fmla="*/ 76850 w 2080"/>
                    <a:gd name="T37" fmla="*/ 488792 h 1637"/>
                    <a:gd name="T38" fmla="*/ 150497 w 2080"/>
                    <a:gd name="T39" fmla="*/ 527170 h 1637"/>
                    <a:gd name="T40" fmla="*/ 163305 w 2080"/>
                    <a:gd name="T41" fmla="*/ 517576 h 1637"/>
                    <a:gd name="T42" fmla="*/ 176114 w 2080"/>
                    <a:gd name="T43" fmla="*/ 571945 h 1637"/>
                    <a:gd name="T44" fmla="*/ 185720 w 2080"/>
                    <a:gd name="T45" fmla="*/ 552756 h 1637"/>
                    <a:gd name="T46" fmla="*/ 233217 w 2080"/>
                    <a:gd name="T47" fmla="*/ 555954 h 1637"/>
                    <a:gd name="T48" fmla="*/ 306865 w 2080"/>
                    <a:gd name="T49" fmla="*/ 501585 h 1637"/>
                    <a:gd name="T50" fmla="*/ 338885 w 2080"/>
                    <a:gd name="T51" fmla="*/ 501585 h 1637"/>
                    <a:gd name="T52" fmla="*/ 367704 w 2080"/>
                    <a:gd name="T53" fmla="*/ 475999 h 1637"/>
                    <a:gd name="T54" fmla="*/ 412533 w 2080"/>
                    <a:gd name="T55" fmla="*/ 488792 h 1637"/>
                    <a:gd name="T56" fmla="*/ 454160 w 2080"/>
                    <a:gd name="T57" fmla="*/ 475999 h 1637"/>
                    <a:gd name="T58" fmla="*/ 489383 w 2080"/>
                    <a:gd name="T59" fmla="*/ 463206 h 1637"/>
                    <a:gd name="T60" fmla="*/ 559828 w 2080"/>
                    <a:gd name="T61" fmla="*/ 389648 h 1637"/>
                    <a:gd name="T62" fmla="*/ 585445 w 2080"/>
                    <a:gd name="T63" fmla="*/ 405639 h 1637"/>
                    <a:gd name="T64" fmla="*/ 617465 w 2080"/>
                    <a:gd name="T65" fmla="*/ 402440 h 1637"/>
                    <a:gd name="T66" fmla="*/ 623869 w 2080"/>
                    <a:gd name="T67" fmla="*/ 396044 h 1637"/>
                    <a:gd name="T68" fmla="*/ 633476 w 2080"/>
                    <a:gd name="T69" fmla="*/ 325684 h 1637"/>
                    <a:gd name="T70" fmla="*/ 722600 w 2080"/>
                    <a:gd name="T71" fmla="*/ 332080 h 1637"/>
                    <a:gd name="T72" fmla="*/ 741812 w 2080"/>
                    <a:gd name="T73" fmla="*/ 386449 h 1637"/>
                    <a:gd name="T74" fmla="*/ 745014 w 2080"/>
                    <a:gd name="T75" fmla="*/ 402440 h 1637"/>
                    <a:gd name="T76" fmla="*/ 431745 w 2080"/>
                    <a:gd name="T77" fmla="*/ 708935 h 1637"/>
                    <a:gd name="T78" fmla="*/ 409331 w 2080"/>
                    <a:gd name="T79" fmla="*/ 724926 h 1637"/>
                    <a:gd name="T80" fmla="*/ 390119 w 2080"/>
                    <a:gd name="T81" fmla="*/ 699340 h 1637"/>
                    <a:gd name="T82" fmla="*/ 338885 w 2080"/>
                    <a:gd name="T83" fmla="*/ 740917 h 1637"/>
                    <a:gd name="T84" fmla="*/ 345290 w 2080"/>
                    <a:gd name="T85" fmla="*/ 801683 h 1637"/>
                    <a:gd name="T86" fmla="*/ 374108 w 2080"/>
                    <a:gd name="T87" fmla="*/ 865647 h 1637"/>
                    <a:gd name="T88" fmla="*/ 422139 w 2080"/>
                    <a:gd name="T89" fmla="*/ 795286 h 1637"/>
                    <a:gd name="T90" fmla="*/ 431745 w 2080"/>
                    <a:gd name="T91" fmla="*/ 708935 h 1637"/>
                    <a:gd name="T92" fmla="*/ 924330 w 2080"/>
                    <a:gd name="T93" fmla="*/ 437621 h 1637"/>
                    <a:gd name="T94" fmla="*/ 1004382 w 2080"/>
                    <a:gd name="T95" fmla="*/ 456810 h 1637"/>
                    <a:gd name="T96" fmla="*/ 1058283 w 2080"/>
                    <a:gd name="T97" fmla="*/ 527170 h 1637"/>
                    <a:gd name="T98" fmla="*/ 1106314 w 2080"/>
                    <a:gd name="T99" fmla="*/ 520774 h 1637"/>
                    <a:gd name="T100" fmla="*/ 1052413 w 2080"/>
                    <a:gd name="T101" fmla="*/ 421630 h 1637"/>
                    <a:gd name="T102" fmla="*/ 1083900 w 2080"/>
                    <a:gd name="T103" fmla="*/ 376855 h 1637"/>
                    <a:gd name="T104" fmla="*/ 1055615 w 2080"/>
                    <a:gd name="T105" fmla="*/ 351269 h 1637"/>
                    <a:gd name="T106" fmla="*/ 985169 w 2080"/>
                    <a:gd name="T107" fmla="*/ 322485 h 1637"/>
                    <a:gd name="T108" fmla="*/ 972361 w 2080"/>
                    <a:gd name="T109" fmla="*/ 300098 h 1637"/>
                    <a:gd name="T110" fmla="*/ 943543 w 2080"/>
                    <a:gd name="T111" fmla="*/ 252125 h 1637"/>
                    <a:gd name="T112" fmla="*/ 892309 w 2080"/>
                    <a:gd name="T113" fmla="*/ 287305 h 1637"/>
                    <a:gd name="T114" fmla="*/ 869895 w 2080"/>
                    <a:gd name="T115" fmla="*/ 341675 h 1637"/>
                    <a:gd name="T116" fmla="*/ 930734 w 2080"/>
                    <a:gd name="T117" fmla="*/ 376855 h 1637"/>
                    <a:gd name="T118" fmla="*/ 930734 w 2080"/>
                    <a:gd name="T119" fmla="*/ 402440 h 163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2080" h="1637">
                      <a:moveTo>
                        <a:pt x="1444" y="743"/>
                      </a:moveTo>
                      <a:lnTo>
                        <a:pt x="1444" y="743"/>
                      </a:lnTo>
                      <a:cubicBezTo>
                        <a:pt x="1432" y="689"/>
                        <a:pt x="1432" y="689"/>
                        <a:pt x="1432" y="689"/>
                      </a:cubicBezTo>
                      <a:cubicBezTo>
                        <a:pt x="1444" y="677"/>
                        <a:pt x="1462" y="611"/>
                        <a:pt x="1468" y="593"/>
                      </a:cubicBezTo>
                      <a:cubicBezTo>
                        <a:pt x="1474" y="521"/>
                        <a:pt x="1396" y="569"/>
                        <a:pt x="1378" y="515"/>
                      </a:cubicBezTo>
                      <a:cubicBezTo>
                        <a:pt x="1366" y="479"/>
                        <a:pt x="1372" y="461"/>
                        <a:pt x="1402" y="431"/>
                      </a:cubicBezTo>
                      <a:cubicBezTo>
                        <a:pt x="1432" y="396"/>
                        <a:pt x="1444" y="396"/>
                        <a:pt x="1486" y="384"/>
                      </a:cubicBezTo>
                      <a:cubicBezTo>
                        <a:pt x="1516" y="384"/>
                        <a:pt x="1480" y="342"/>
                        <a:pt x="1468" y="336"/>
                      </a:cubicBezTo>
                      <a:cubicBezTo>
                        <a:pt x="1444" y="312"/>
                        <a:pt x="1426" y="282"/>
                        <a:pt x="1396" y="276"/>
                      </a:cubicBezTo>
                      <a:cubicBezTo>
                        <a:pt x="1360" y="258"/>
                        <a:pt x="1318" y="318"/>
                        <a:pt x="1271" y="318"/>
                      </a:cubicBezTo>
                      <a:cubicBezTo>
                        <a:pt x="1252" y="288"/>
                        <a:pt x="1229" y="240"/>
                        <a:pt x="1264" y="216"/>
                      </a:cubicBezTo>
                      <a:cubicBezTo>
                        <a:pt x="1264" y="198"/>
                        <a:pt x="1247" y="174"/>
                        <a:pt x="1247" y="144"/>
                      </a:cubicBezTo>
                      <a:cubicBezTo>
                        <a:pt x="1210" y="138"/>
                        <a:pt x="1205" y="138"/>
                        <a:pt x="1169" y="120"/>
                      </a:cubicBezTo>
                      <a:cubicBezTo>
                        <a:pt x="1127" y="90"/>
                        <a:pt x="1151" y="78"/>
                        <a:pt x="1133" y="42"/>
                      </a:cubicBezTo>
                      <a:cubicBezTo>
                        <a:pt x="1097" y="42"/>
                        <a:pt x="1097" y="150"/>
                        <a:pt x="1103" y="174"/>
                      </a:cubicBezTo>
                      <a:cubicBezTo>
                        <a:pt x="1115" y="234"/>
                        <a:pt x="1097" y="276"/>
                        <a:pt x="1031" y="306"/>
                      </a:cubicBezTo>
                      <a:cubicBezTo>
                        <a:pt x="1001" y="318"/>
                        <a:pt x="1001" y="282"/>
                        <a:pt x="989" y="258"/>
                      </a:cubicBezTo>
                      <a:cubicBezTo>
                        <a:pt x="977" y="228"/>
                        <a:pt x="959" y="180"/>
                        <a:pt x="965" y="144"/>
                      </a:cubicBezTo>
                      <a:cubicBezTo>
                        <a:pt x="971" y="126"/>
                        <a:pt x="989" y="84"/>
                        <a:pt x="977" y="72"/>
                      </a:cubicBezTo>
                      <a:cubicBezTo>
                        <a:pt x="959" y="54"/>
                        <a:pt x="923" y="30"/>
                        <a:pt x="893" y="42"/>
                      </a:cubicBezTo>
                      <a:cubicBezTo>
                        <a:pt x="845" y="66"/>
                        <a:pt x="857" y="24"/>
                        <a:pt x="797" y="36"/>
                      </a:cubicBezTo>
                      <a:cubicBezTo>
                        <a:pt x="773" y="42"/>
                        <a:pt x="785" y="0"/>
                        <a:pt x="767" y="6"/>
                      </a:cubicBezTo>
                      <a:cubicBezTo>
                        <a:pt x="737" y="6"/>
                        <a:pt x="737" y="42"/>
                        <a:pt x="725" y="66"/>
                      </a:cubicBezTo>
                      <a:cubicBezTo>
                        <a:pt x="725" y="120"/>
                        <a:pt x="755" y="96"/>
                        <a:pt x="779" y="120"/>
                      </a:cubicBezTo>
                      <a:cubicBezTo>
                        <a:pt x="791" y="132"/>
                        <a:pt x="797" y="156"/>
                        <a:pt x="785" y="168"/>
                      </a:cubicBezTo>
                      <a:cubicBezTo>
                        <a:pt x="719" y="222"/>
                        <a:pt x="725" y="120"/>
                        <a:pt x="659" y="156"/>
                      </a:cubicBezTo>
                      <a:cubicBezTo>
                        <a:pt x="635" y="168"/>
                        <a:pt x="575" y="180"/>
                        <a:pt x="569" y="210"/>
                      </a:cubicBezTo>
                      <a:cubicBezTo>
                        <a:pt x="545" y="264"/>
                        <a:pt x="521" y="198"/>
                        <a:pt x="491" y="210"/>
                      </a:cubicBezTo>
                      <a:cubicBezTo>
                        <a:pt x="473" y="216"/>
                        <a:pt x="449" y="246"/>
                        <a:pt x="432" y="234"/>
                      </a:cubicBezTo>
                      <a:cubicBezTo>
                        <a:pt x="384" y="204"/>
                        <a:pt x="318" y="324"/>
                        <a:pt x="300" y="354"/>
                      </a:cubicBezTo>
                      <a:cubicBezTo>
                        <a:pt x="288" y="365"/>
                        <a:pt x="246" y="437"/>
                        <a:pt x="246" y="449"/>
                      </a:cubicBezTo>
                      <a:cubicBezTo>
                        <a:pt x="252" y="467"/>
                        <a:pt x="258" y="485"/>
                        <a:pt x="270" y="503"/>
                      </a:cubicBezTo>
                      <a:cubicBezTo>
                        <a:pt x="252" y="545"/>
                        <a:pt x="240" y="545"/>
                        <a:pt x="204" y="569"/>
                      </a:cubicBezTo>
                      <a:cubicBezTo>
                        <a:pt x="186" y="581"/>
                        <a:pt x="150" y="605"/>
                        <a:pt x="132" y="617"/>
                      </a:cubicBezTo>
                      <a:cubicBezTo>
                        <a:pt x="114" y="623"/>
                        <a:pt x="96" y="623"/>
                        <a:pt x="90" y="635"/>
                      </a:cubicBezTo>
                      <a:cubicBezTo>
                        <a:pt x="30" y="713"/>
                        <a:pt x="120" y="749"/>
                        <a:pt x="108" y="809"/>
                      </a:cubicBezTo>
                      <a:cubicBezTo>
                        <a:pt x="108" y="839"/>
                        <a:pt x="0" y="839"/>
                        <a:pt x="72" y="893"/>
                      </a:cubicBezTo>
                      <a:cubicBezTo>
                        <a:pt x="96" y="911"/>
                        <a:pt x="114" y="911"/>
                        <a:pt x="144" y="917"/>
                      </a:cubicBezTo>
                      <a:cubicBezTo>
                        <a:pt x="174" y="923"/>
                        <a:pt x="168" y="959"/>
                        <a:pt x="192" y="977"/>
                      </a:cubicBezTo>
                      <a:cubicBezTo>
                        <a:pt x="204" y="983"/>
                        <a:pt x="264" y="995"/>
                        <a:pt x="282" y="989"/>
                      </a:cubicBezTo>
                      <a:cubicBezTo>
                        <a:pt x="294" y="989"/>
                        <a:pt x="294" y="965"/>
                        <a:pt x="306" y="965"/>
                      </a:cubicBezTo>
                      <a:cubicBezTo>
                        <a:pt x="306" y="965"/>
                        <a:pt x="306" y="965"/>
                        <a:pt x="306" y="971"/>
                      </a:cubicBezTo>
                      <a:cubicBezTo>
                        <a:pt x="312" y="971"/>
                        <a:pt x="300" y="1013"/>
                        <a:pt x="300" y="1019"/>
                      </a:cubicBezTo>
                      <a:cubicBezTo>
                        <a:pt x="300" y="1037"/>
                        <a:pt x="318" y="1061"/>
                        <a:pt x="330" y="1073"/>
                      </a:cubicBezTo>
                      <a:cubicBezTo>
                        <a:pt x="342" y="1085"/>
                        <a:pt x="372" y="1079"/>
                        <a:pt x="354" y="1067"/>
                      </a:cubicBezTo>
                      <a:cubicBezTo>
                        <a:pt x="348" y="1061"/>
                        <a:pt x="324" y="1043"/>
                        <a:pt x="348" y="1037"/>
                      </a:cubicBezTo>
                      <a:cubicBezTo>
                        <a:pt x="354" y="1019"/>
                        <a:pt x="372" y="1001"/>
                        <a:pt x="377" y="1043"/>
                      </a:cubicBezTo>
                      <a:cubicBezTo>
                        <a:pt x="384" y="1055"/>
                        <a:pt x="432" y="1061"/>
                        <a:pt x="437" y="1043"/>
                      </a:cubicBezTo>
                      <a:cubicBezTo>
                        <a:pt x="449" y="983"/>
                        <a:pt x="569" y="1073"/>
                        <a:pt x="593" y="1031"/>
                      </a:cubicBezTo>
                      <a:cubicBezTo>
                        <a:pt x="611" y="995"/>
                        <a:pt x="575" y="971"/>
                        <a:pt x="575" y="941"/>
                      </a:cubicBezTo>
                      <a:cubicBezTo>
                        <a:pt x="593" y="935"/>
                        <a:pt x="611" y="923"/>
                        <a:pt x="617" y="947"/>
                      </a:cubicBezTo>
                      <a:cubicBezTo>
                        <a:pt x="623" y="989"/>
                        <a:pt x="635" y="965"/>
                        <a:pt x="635" y="941"/>
                      </a:cubicBezTo>
                      <a:cubicBezTo>
                        <a:pt x="635" y="911"/>
                        <a:pt x="635" y="911"/>
                        <a:pt x="635" y="911"/>
                      </a:cubicBezTo>
                      <a:cubicBezTo>
                        <a:pt x="653" y="905"/>
                        <a:pt x="671" y="899"/>
                        <a:pt x="689" y="893"/>
                      </a:cubicBezTo>
                      <a:cubicBezTo>
                        <a:pt x="725" y="881"/>
                        <a:pt x="725" y="863"/>
                        <a:pt x="737" y="911"/>
                      </a:cubicBezTo>
                      <a:cubicBezTo>
                        <a:pt x="737" y="923"/>
                        <a:pt x="767" y="917"/>
                        <a:pt x="773" y="917"/>
                      </a:cubicBezTo>
                      <a:cubicBezTo>
                        <a:pt x="785" y="923"/>
                        <a:pt x="785" y="929"/>
                        <a:pt x="791" y="929"/>
                      </a:cubicBezTo>
                      <a:cubicBezTo>
                        <a:pt x="809" y="929"/>
                        <a:pt x="839" y="905"/>
                        <a:pt x="851" y="893"/>
                      </a:cubicBezTo>
                      <a:cubicBezTo>
                        <a:pt x="881" y="875"/>
                        <a:pt x="869" y="857"/>
                        <a:pt x="917" y="869"/>
                      </a:cubicBezTo>
                      <a:cubicBezTo>
                        <a:pt x="953" y="809"/>
                        <a:pt x="953" y="809"/>
                        <a:pt x="953" y="809"/>
                      </a:cubicBezTo>
                      <a:cubicBezTo>
                        <a:pt x="971" y="815"/>
                        <a:pt x="1007" y="737"/>
                        <a:pt x="1049" y="731"/>
                      </a:cubicBezTo>
                      <a:cubicBezTo>
                        <a:pt x="1061" y="731"/>
                        <a:pt x="1067" y="731"/>
                        <a:pt x="1079" y="737"/>
                      </a:cubicBezTo>
                      <a:cubicBezTo>
                        <a:pt x="1085" y="743"/>
                        <a:pt x="1091" y="755"/>
                        <a:pt x="1097" y="761"/>
                      </a:cubicBezTo>
                      <a:cubicBezTo>
                        <a:pt x="1097" y="761"/>
                        <a:pt x="1103" y="761"/>
                        <a:pt x="1103" y="767"/>
                      </a:cubicBezTo>
                      <a:cubicBezTo>
                        <a:pt x="1121" y="767"/>
                        <a:pt x="1145" y="767"/>
                        <a:pt x="1157" y="755"/>
                      </a:cubicBezTo>
                      <a:cubicBezTo>
                        <a:pt x="1157" y="749"/>
                        <a:pt x="1157" y="743"/>
                        <a:pt x="1169" y="743"/>
                      </a:cubicBezTo>
                      <a:cubicBezTo>
                        <a:pt x="1187" y="737"/>
                        <a:pt x="1216" y="719"/>
                        <a:pt x="1216" y="701"/>
                      </a:cubicBezTo>
                      <a:cubicBezTo>
                        <a:pt x="1216" y="671"/>
                        <a:pt x="1163" y="647"/>
                        <a:pt x="1187" y="611"/>
                      </a:cubicBezTo>
                      <a:cubicBezTo>
                        <a:pt x="1199" y="587"/>
                        <a:pt x="1234" y="629"/>
                        <a:pt x="1252" y="629"/>
                      </a:cubicBezTo>
                      <a:cubicBezTo>
                        <a:pt x="1271" y="629"/>
                        <a:pt x="1348" y="575"/>
                        <a:pt x="1354" y="623"/>
                      </a:cubicBezTo>
                      <a:cubicBezTo>
                        <a:pt x="1360" y="647"/>
                        <a:pt x="1348" y="665"/>
                        <a:pt x="1366" y="683"/>
                      </a:cubicBezTo>
                      <a:cubicBezTo>
                        <a:pt x="1378" y="701"/>
                        <a:pt x="1390" y="707"/>
                        <a:pt x="1390" y="725"/>
                      </a:cubicBezTo>
                      <a:cubicBezTo>
                        <a:pt x="1396" y="755"/>
                        <a:pt x="1396" y="755"/>
                        <a:pt x="1396" y="755"/>
                      </a:cubicBezTo>
                      <a:cubicBezTo>
                        <a:pt x="1444" y="743"/>
                        <a:pt x="1444" y="743"/>
                        <a:pt x="1444" y="743"/>
                      </a:cubicBezTo>
                      <a:close/>
                      <a:moveTo>
                        <a:pt x="809" y="1330"/>
                      </a:moveTo>
                      <a:lnTo>
                        <a:pt x="809" y="1330"/>
                      </a:lnTo>
                      <a:cubicBezTo>
                        <a:pt x="797" y="1342"/>
                        <a:pt x="785" y="1360"/>
                        <a:pt x="767" y="1360"/>
                      </a:cubicBezTo>
                      <a:cubicBezTo>
                        <a:pt x="731" y="1360"/>
                        <a:pt x="743" y="1312"/>
                        <a:pt x="731" y="1312"/>
                      </a:cubicBezTo>
                      <a:cubicBezTo>
                        <a:pt x="695" y="1342"/>
                        <a:pt x="695" y="1342"/>
                        <a:pt x="695" y="1342"/>
                      </a:cubicBezTo>
                      <a:cubicBezTo>
                        <a:pt x="683" y="1360"/>
                        <a:pt x="653" y="1378"/>
                        <a:pt x="635" y="1390"/>
                      </a:cubicBezTo>
                      <a:cubicBezTo>
                        <a:pt x="611" y="1402"/>
                        <a:pt x="617" y="1420"/>
                        <a:pt x="617" y="1444"/>
                      </a:cubicBezTo>
                      <a:cubicBezTo>
                        <a:pt x="617" y="1486"/>
                        <a:pt x="623" y="1480"/>
                        <a:pt x="647" y="1504"/>
                      </a:cubicBezTo>
                      <a:cubicBezTo>
                        <a:pt x="659" y="1522"/>
                        <a:pt x="653" y="1546"/>
                        <a:pt x="659" y="1564"/>
                      </a:cubicBezTo>
                      <a:cubicBezTo>
                        <a:pt x="671" y="1576"/>
                        <a:pt x="677" y="1636"/>
                        <a:pt x="701" y="1624"/>
                      </a:cubicBezTo>
                      <a:cubicBezTo>
                        <a:pt x="725" y="1612"/>
                        <a:pt x="731" y="1564"/>
                        <a:pt x="743" y="1540"/>
                      </a:cubicBezTo>
                      <a:cubicBezTo>
                        <a:pt x="755" y="1516"/>
                        <a:pt x="767" y="1510"/>
                        <a:pt x="791" y="1492"/>
                      </a:cubicBezTo>
                      <a:cubicBezTo>
                        <a:pt x="815" y="1468"/>
                        <a:pt x="785" y="1432"/>
                        <a:pt x="803" y="1402"/>
                      </a:cubicBezTo>
                      <a:cubicBezTo>
                        <a:pt x="821" y="1378"/>
                        <a:pt x="821" y="1360"/>
                        <a:pt x="809" y="1330"/>
                      </a:cubicBezTo>
                      <a:close/>
                      <a:moveTo>
                        <a:pt x="1732" y="821"/>
                      </a:moveTo>
                      <a:lnTo>
                        <a:pt x="1732" y="821"/>
                      </a:lnTo>
                      <a:cubicBezTo>
                        <a:pt x="1798" y="833"/>
                        <a:pt x="1798" y="833"/>
                        <a:pt x="1798" y="833"/>
                      </a:cubicBezTo>
                      <a:cubicBezTo>
                        <a:pt x="1834" y="833"/>
                        <a:pt x="1858" y="845"/>
                        <a:pt x="1882" y="857"/>
                      </a:cubicBezTo>
                      <a:cubicBezTo>
                        <a:pt x="1906" y="869"/>
                        <a:pt x="1978" y="911"/>
                        <a:pt x="1972" y="941"/>
                      </a:cubicBezTo>
                      <a:cubicBezTo>
                        <a:pt x="1972" y="959"/>
                        <a:pt x="1960" y="977"/>
                        <a:pt x="1983" y="989"/>
                      </a:cubicBezTo>
                      <a:cubicBezTo>
                        <a:pt x="1996" y="1001"/>
                        <a:pt x="2062" y="983"/>
                        <a:pt x="2073" y="977"/>
                      </a:cubicBezTo>
                      <a:cubicBezTo>
                        <a:pt x="2062" y="941"/>
                        <a:pt x="2049" y="845"/>
                        <a:pt x="2014" y="827"/>
                      </a:cubicBezTo>
                      <a:cubicBezTo>
                        <a:pt x="2002" y="821"/>
                        <a:pt x="1966" y="803"/>
                        <a:pt x="1972" y="791"/>
                      </a:cubicBezTo>
                      <a:cubicBezTo>
                        <a:pt x="1978" y="761"/>
                        <a:pt x="2007" y="767"/>
                        <a:pt x="1990" y="737"/>
                      </a:cubicBezTo>
                      <a:cubicBezTo>
                        <a:pt x="1978" y="707"/>
                        <a:pt x="2020" y="695"/>
                        <a:pt x="2031" y="707"/>
                      </a:cubicBezTo>
                      <a:cubicBezTo>
                        <a:pt x="2079" y="755"/>
                        <a:pt x="2067" y="695"/>
                        <a:pt x="2055" y="665"/>
                      </a:cubicBezTo>
                      <a:cubicBezTo>
                        <a:pt x="2055" y="653"/>
                        <a:pt x="1990" y="659"/>
                        <a:pt x="1978" y="659"/>
                      </a:cubicBezTo>
                      <a:cubicBezTo>
                        <a:pt x="1942" y="653"/>
                        <a:pt x="1948" y="629"/>
                        <a:pt x="1930" y="611"/>
                      </a:cubicBezTo>
                      <a:cubicBezTo>
                        <a:pt x="1906" y="587"/>
                        <a:pt x="1846" y="635"/>
                        <a:pt x="1846" y="605"/>
                      </a:cubicBezTo>
                      <a:cubicBezTo>
                        <a:pt x="1846" y="599"/>
                        <a:pt x="1858" y="575"/>
                        <a:pt x="1852" y="569"/>
                      </a:cubicBezTo>
                      <a:cubicBezTo>
                        <a:pt x="1840" y="569"/>
                        <a:pt x="1822" y="581"/>
                        <a:pt x="1822" y="563"/>
                      </a:cubicBezTo>
                      <a:cubicBezTo>
                        <a:pt x="1816" y="545"/>
                        <a:pt x="1798" y="545"/>
                        <a:pt x="1786" y="533"/>
                      </a:cubicBezTo>
                      <a:cubicBezTo>
                        <a:pt x="1756" y="515"/>
                        <a:pt x="1816" y="455"/>
                        <a:pt x="1768" y="473"/>
                      </a:cubicBezTo>
                      <a:cubicBezTo>
                        <a:pt x="1744" y="479"/>
                        <a:pt x="1762" y="515"/>
                        <a:pt x="1726" y="515"/>
                      </a:cubicBezTo>
                      <a:cubicBezTo>
                        <a:pt x="1690" y="515"/>
                        <a:pt x="1696" y="509"/>
                        <a:pt x="1672" y="539"/>
                      </a:cubicBezTo>
                      <a:cubicBezTo>
                        <a:pt x="1660" y="551"/>
                        <a:pt x="1618" y="569"/>
                        <a:pt x="1618" y="575"/>
                      </a:cubicBezTo>
                      <a:cubicBezTo>
                        <a:pt x="1618" y="599"/>
                        <a:pt x="1630" y="617"/>
                        <a:pt x="1630" y="641"/>
                      </a:cubicBezTo>
                      <a:cubicBezTo>
                        <a:pt x="1654" y="647"/>
                        <a:pt x="1684" y="653"/>
                        <a:pt x="1708" y="659"/>
                      </a:cubicBezTo>
                      <a:cubicBezTo>
                        <a:pt x="1768" y="665"/>
                        <a:pt x="1720" y="683"/>
                        <a:pt x="1744" y="707"/>
                      </a:cubicBezTo>
                      <a:cubicBezTo>
                        <a:pt x="1756" y="719"/>
                        <a:pt x="1780" y="713"/>
                        <a:pt x="1792" y="719"/>
                      </a:cubicBezTo>
                      <a:cubicBezTo>
                        <a:pt x="1810" y="731"/>
                        <a:pt x="1750" y="749"/>
                        <a:pt x="1744" y="755"/>
                      </a:cubicBezTo>
                      <a:cubicBezTo>
                        <a:pt x="1726" y="773"/>
                        <a:pt x="1732" y="797"/>
                        <a:pt x="1732" y="821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4" name="Freeform 132">
                  <a:extLst>
                    <a:ext uri="{FF2B5EF4-FFF2-40B4-BE49-F238E27FC236}">
                      <a16:creationId xmlns:a16="http://schemas.microsoft.com/office/drawing/2014/main" id="{FA30E8B8-5CF3-44DA-9A69-816BC1DF5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1300" y="4703763"/>
                  <a:ext cx="1738313" cy="1660525"/>
                </a:xfrm>
                <a:custGeom>
                  <a:avLst/>
                  <a:gdLst>
                    <a:gd name="T0" fmla="*/ 1615897 w 3260"/>
                    <a:gd name="T1" fmla="*/ 1544696 h 3112"/>
                    <a:gd name="T2" fmla="*/ 1580711 w 3260"/>
                    <a:gd name="T3" fmla="*/ 1349408 h 3112"/>
                    <a:gd name="T4" fmla="*/ 1612698 w 3260"/>
                    <a:gd name="T5" fmla="*/ 1291782 h 3112"/>
                    <a:gd name="T6" fmla="*/ 1590307 w 3260"/>
                    <a:gd name="T7" fmla="*/ 1212279 h 3112"/>
                    <a:gd name="T8" fmla="*/ 1606301 w 3260"/>
                    <a:gd name="T9" fmla="*/ 1141847 h 3112"/>
                    <a:gd name="T10" fmla="*/ 1663878 w 3260"/>
                    <a:gd name="T11" fmla="*/ 1068214 h 3112"/>
                    <a:gd name="T12" fmla="*/ 1606301 w 3260"/>
                    <a:gd name="T13" fmla="*/ 956164 h 3112"/>
                    <a:gd name="T14" fmla="*/ 1516736 w 3260"/>
                    <a:gd name="T15" fmla="*/ 751805 h 3112"/>
                    <a:gd name="T16" fmla="*/ 1551922 w 3260"/>
                    <a:gd name="T17" fmla="*/ 662165 h 3112"/>
                    <a:gd name="T18" fmla="*/ 1519935 w 3260"/>
                    <a:gd name="T19" fmla="*/ 527704 h 3112"/>
                    <a:gd name="T20" fmla="*/ 1545524 w 3260"/>
                    <a:gd name="T21" fmla="*/ 352159 h 3112"/>
                    <a:gd name="T22" fmla="*/ 1615897 w 3260"/>
                    <a:gd name="T23" fmla="*/ 240108 h 3112"/>
                    <a:gd name="T24" fmla="*/ 1551922 w 3260"/>
                    <a:gd name="T25" fmla="*/ 198489 h 3112"/>
                    <a:gd name="T26" fmla="*/ 1369594 w 3260"/>
                    <a:gd name="T27" fmla="*/ 137662 h 3112"/>
                    <a:gd name="T28" fmla="*/ 1347736 w 3260"/>
                    <a:gd name="T29" fmla="*/ 57626 h 3112"/>
                    <a:gd name="T30" fmla="*/ 1261370 w 3260"/>
                    <a:gd name="T31" fmla="*/ 32548 h 3112"/>
                    <a:gd name="T32" fmla="*/ 1181934 w 3260"/>
                    <a:gd name="T33" fmla="*/ 67230 h 3112"/>
                    <a:gd name="T34" fmla="*/ 1085972 w 3260"/>
                    <a:gd name="T35" fmla="*/ 70432 h 3112"/>
                    <a:gd name="T36" fmla="*/ 932433 w 3260"/>
                    <a:gd name="T37" fmla="*/ 140863 h 3112"/>
                    <a:gd name="T38" fmla="*/ 763433 w 3260"/>
                    <a:gd name="T39" fmla="*/ 243310 h 3112"/>
                    <a:gd name="T40" fmla="*/ 549117 w 3260"/>
                    <a:gd name="T41" fmla="*/ 259317 h 3112"/>
                    <a:gd name="T42" fmla="*/ 460085 w 3260"/>
                    <a:gd name="T43" fmla="*/ 198489 h 3112"/>
                    <a:gd name="T44" fmla="*/ 328937 w 3260"/>
                    <a:gd name="T45" fmla="*/ 137662 h 3112"/>
                    <a:gd name="T46" fmla="*/ 162603 w 3260"/>
                    <a:gd name="T47" fmla="*/ 246511 h 3112"/>
                    <a:gd name="T48" fmla="*/ 0 w 3260"/>
                    <a:gd name="T49" fmla="*/ 291331 h 3112"/>
                    <a:gd name="T50" fmla="*/ 51180 w 3260"/>
                    <a:gd name="T51" fmla="*/ 323346 h 3112"/>
                    <a:gd name="T52" fmla="*/ 143410 w 3260"/>
                    <a:gd name="T53" fmla="*/ 342554 h 3112"/>
                    <a:gd name="T54" fmla="*/ 181795 w 3260"/>
                    <a:gd name="T55" fmla="*/ 450870 h 3112"/>
                    <a:gd name="T56" fmla="*/ 344931 w 3260"/>
                    <a:gd name="T57" fmla="*/ 332950 h 3112"/>
                    <a:gd name="T58" fmla="*/ 402508 w 3260"/>
                    <a:gd name="T59" fmla="*/ 396979 h 3112"/>
                    <a:gd name="T60" fmla="*/ 488341 w 3260"/>
                    <a:gd name="T61" fmla="*/ 489287 h 3112"/>
                    <a:gd name="T62" fmla="*/ 530458 w 3260"/>
                    <a:gd name="T63" fmla="*/ 534107 h 3112"/>
                    <a:gd name="T64" fmla="*/ 558713 w 3260"/>
                    <a:gd name="T65" fmla="*/ 553316 h 3112"/>
                    <a:gd name="T66" fmla="*/ 600297 w 3260"/>
                    <a:gd name="T67" fmla="*/ 553316 h 3112"/>
                    <a:gd name="T68" fmla="*/ 622688 w 3260"/>
                    <a:gd name="T69" fmla="*/ 639755 h 3112"/>
                    <a:gd name="T70" fmla="*/ 577906 w 3260"/>
                    <a:gd name="T71" fmla="*/ 690978 h 3112"/>
                    <a:gd name="T72" fmla="*/ 651477 w 3260"/>
                    <a:gd name="T73" fmla="*/ 726194 h 3112"/>
                    <a:gd name="T74" fmla="*/ 725048 w 3260"/>
                    <a:gd name="T75" fmla="*/ 787021 h 3112"/>
                    <a:gd name="T76" fmla="*/ 677067 w 3260"/>
                    <a:gd name="T77" fmla="*/ 965768 h 3112"/>
                    <a:gd name="T78" fmla="*/ 472880 w 3260"/>
                    <a:gd name="T79" fmla="*/ 994581 h 3112"/>
                    <a:gd name="T80" fmla="*/ 341732 w 3260"/>
                    <a:gd name="T81" fmla="*/ 1100229 h 3112"/>
                    <a:gd name="T82" fmla="*/ 264962 w 3260"/>
                    <a:gd name="T83" fmla="*/ 1230954 h 3112"/>
                    <a:gd name="T84" fmla="*/ 296950 w 3260"/>
                    <a:gd name="T85" fmla="*/ 1339803 h 3112"/>
                    <a:gd name="T86" fmla="*/ 434496 w 3260"/>
                    <a:gd name="T87" fmla="*/ 1298185 h 3112"/>
                    <a:gd name="T88" fmla="*/ 581104 w 3260"/>
                    <a:gd name="T89" fmla="*/ 1183466 h 3112"/>
                    <a:gd name="T90" fmla="*/ 680265 w 3260"/>
                    <a:gd name="T91" fmla="*/ 1215481 h 3112"/>
                    <a:gd name="T92" fmla="*/ 801817 w 3260"/>
                    <a:gd name="T93" fmla="*/ 1273107 h 3112"/>
                    <a:gd name="T94" fmla="*/ 990010 w 3260"/>
                    <a:gd name="T95" fmla="*/ 1288580 h 3112"/>
                    <a:gd name="T96" fmla="*/ 1034792 w 3260"/>
                    <a:gd name="T97" fmla="*/ 1330199 h 3112"/>
                    <a:gd name="T98" fmla="*/ 1143550 w 3260"/>
                    <a:gd name="T99" fmla="*/ 1301386 h 3112"/>
                    <a:gd name="T100" fmla="*/ 1235780 w 3260"/>
                    <a:gd name="T101" fmla="*/ 1173862 h 3112"/>
                    <a:gd name="T102" fmla="*/ 1347736 w 3260"/>
                    <a:gd name="T103" fmla="*/ 1237891 h 3112"/>
                    <a:gd name="T104" fmla="*/ 1433569 w 3260"/>
                    <a:gd name="T105" fmla="*/ 1471062 h 3112"/>
                    <a:gd name="T106" fmla="*/ 1494345 w 3260"/>
                    <a:gd name="T107" fmla="*/ 1611926 h 3112"/>
                    <a:gd name="T108" fmla="*/ 1596704 w 3260"/>
                    <a:gd name="T109" fmla="*/ 1659947 h 311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60" h="3112">
                      <a:moveTo>
                        <a:pt x="2995" y="3111"/>
                      </a:moveTo>
                      <a:lnTo>
                        <a:pt x="2995" y="3111"/>
                      </a:lnTo>
                      <a:cubicBezTo>
                        <a:pt x="3013" y="3051"/>
                        <a:pt x="3085" y="2955"/>
                        <a:pt x="3031" y="2895"/>
                      </a:cubicBezTo>
                      <a:cubicBezTo>
                        <a:pt x="2995" y="2859"/>
                        <a:pt x="2971" y="2871"/>
                        <a:pt x="2971" y="2805"/>
                      </a:cubicBezTo>
                      <a:cubicBezTo>
                        <a:pt x="2971" y="2745"/>
                        <a:pt x="3001" y="2697"/>
                        <a:pt x="2971" y="2637"/>
                      </a:cubicBezTo>
                      <a:cubicBezTo>
                        <a:pt x="2971" y="2601"/>
                        <a:pt x="2947" y="2565"/>
                        <a:pt x="2965" y="2529"/>
                      </a:cubicBezTo>
                      <a:cubicBezTo>
                        <a:pt x="2977" y="2511"/>
                        <a:pt x="2977" y="2493"/>
                        <a:pt x="2989" y="2481"/>
                      </a:cubicBezTo>
                      <a:cubicBezTo>
                        <a:pt x="3001" y="2463"/>
                        <a:pt x="3007" y="2433"/>
                        <a:pt x="3025" y="2421"/>
                      </a:cubicBezTo>
                      <a:cubicBezTo>
                        <a:pt x="3001" y="2386"/>
                        <a:pt x="3001" y="2386"/>
                        <a:pt x="3001" y="2386"/>
                      </a:cubicBezTo>
                      <a:cubicBezTo>
                        <a:pt x="3007" y="2362"/>
                        <a:pt x="2995" y="2344"/>
                        <a:pt x="2989" y="2320"/>
                      </a:cubicBezTo>
                      <a:cubicBezTo>
                        <a:pt x="2983" y="2307"/>
                        <a:pt x="2983" y="2290"/>
                        <a:pt x="2983" y="2272"/>
                      </a:cubicBezTo>
                      <a:cubicBezTo>
                        <a:pt x="2983" y="2230"/>
                        <a:pt x="2977" y="2218"/>
                        <a:pt x="2953" y="2188"/>
                      </a:cubicBezTo>
                      <a:cubicBezTo>
                        <a:pt x="2941" y="2170"/>
                        <a:pt x="2923" y="2146"/>
                        <a:pt x="2947" y="2140"/>
                      </a:cubicBezTo>
                      <a:cubicBezTo>
                        <a:pt x="2965" y="2134"/>
                        <a:pt x="2995" y="2146"/>
                        <a:pt x="3013" y="2140"/>
                      </a:cubicBezTo>
                      <a:cubicBezTo>
                        <a:pt x="3031" y="2128"/>
                        <a:pt x="3031" y="2128"/>
                        <a:pt x="3049" y="2116"/>
                      </a:cubicBezTo>
                      <a:cubicBezTo>
                        <a:pt x="3055" y="2110"/>
                        <a:pt x="3067" y="2110"/>
                        <a:pt x="3073" y="2110"/>
                      </a:cubicBezTo>
                      <a:cubicBezTo>
                        <a:pt x="3133" y="2068"/>
                        <a:pt x="3115" y="2050"/>
                        <a:pt x="3121" y="2002"/>
                      </a:cubicBezTo>
                      <a:cubicBezTo>
                        <a:pt x="3127" y="1966"/>
                        <a:pt x="3175" y="1942"/>
                        <a:pt x="3193" y="1918"/>
                      </a:cubicBezTo>
                      <a:cubicBezTo>
                        <a:pt x="3259" y="1810"/>
                        <a:pt x="3121" y="1906"/>
                        <a:pt x="3085" y="1906"/>
                      </a:cubicBezTo>
                      <a:cubicBezTo>
                        <a:pt x="3043" y="1906"/>
                        <a:pt x="3043" y="1822"/>
                        <a:pt x="3013" y="1792"/>
                      </a:cubicBezTo>
                      <a:cubicBezTo>
                        <a:pt x="2977" y="1756"/>
                        <a:pt x="3043" y="1636"/>
                        <a:pt x="3019" y="1618"/>
                      </a:cubicBezTo>
                      <a:cubicBezTo>
                        <a:pt x="2983" y="1588"/>
                        <a:pt x="2953" y="1571"/>
                        <a:pt x="2941" y="1516"/>
                      </a:cubicBezTo>
                      <a:cubicBezTo>
                        <a:pt x="2971" y="1469"/>
                        <a:pt x="2761" y="1451"/>
                        <a:pt x="2845" y="1409"/>
                      </a:cubicBezTo>
                      <a:cubicBezTo>
                        <a:pt x="2869" y="1403"/>
                        <a:pt x="2881" y="1397"/>
                        <a:pt x="2899" y="1385"/>
                      </a:cubicBezTo>
                      <a:cubicBezTo>
                        <a:pt x="2923" y="1367"/>
                        <a:pt x="2911" y="1349"/>
                        <a:pt x="2923" y="1325"/>
                      </a:cubicBezTo>
                      <a:cubicBezTo>
                        <a:pt x="2935" y="1289"/>
                        <a:pt x="2947" y="1271"/>
                        <a:pt x="2911" y="1241"/>
                      </a:cubicBezTo>
                      <a:cubicBezTo>
                        <a:pt x="2863" y="1193"/>
                        <a:pt x="2875" y="1163"/>
                        <a:pt x="2905" y="1109"/>
                      </a:cubicBezTo>
                      <a:cubicBezTo>
                        <a:pt x="2923" y="1079"/>
                        <a:pt x="2905" y="1073"/>
                        <a:pt x="2881" y="1055"/>
                      </a:cubicBezTo>
                      <a:cubicBezTo>
                        <a:pt x="2863" y="1037"/>
                        <a:pt x="2809" y="1013"/>
                        <a:pt x="2851" y="989"/>
                      </a:cubicBezTo>
                      <a:cubicBezTo>
                        <a:pt x="2893" y="965"/>
                        <a:pt x="2857" y="917"/>
                        <a:pt x="2827" y="911"/>
                      </a:cubicBezTo>
                      <a:cubicBezTo>
                        <a:pt x="2785" y="893"/>
                        <a:pt x="2809" y="863"/>
                        <a:pt x="2803" y="821"/>
                      </a:cubicBezTo>
                      <a:cubicBezTo>
                        <a:pt x="2773" y="690"/>
                        <a:pt x="2899" y="756"/>
                        <a:pt x="2899" y="660"/>
                      </a:cubicBezTo>
                      <a:cubicBezTo>
                        <a:pt x="2893" y="570"/>
                        <a:pt x="2959" y="690"/>
                        <a:pt x="2959" y="588"/>
                      </a:cubicBezTo>
                      <a:cubicBezTo>
                        <a:pt x="2965" y="570"/>
                        <a:pt x="2989" y="564"/>
                        <a:pt x="2995" y="540"/>
                      </a:cubicBezTo>
                      <a:cubicBezTo>
                        <a:pt x="3031" y="450"/>
                        <a:pt x="3031" y="450"/>
                        <a:pt x="3031" y="450"/>
                      </a:cubicBezTo>
                      <a:cubicBezTo>
                        <a:pt x="3067" y="360"/>
                        <a:pt x="3067" y="360"/>
                        <a:pt x="3067" y="360"/>
                      </a:cubicBezTo>
                      <a:cubicBezTo>
                        <a:pt x="2995" y="312"/>
                        <a:pt x="2965" y="276"/>
                        <a:pt x="2911" y="372"/>
                      </a:cubicBezTo>
                      <a:cubicBezTo>
                        <a:pt x="2899" y="390"/>
                        <a:pt x="2833" y="354"/>
                        <a:pt x="2809" y="354"/>
                      </a:cubicBezTo>
                      <a:cubicBezTo>
                        <a:pt x="2743" y="348"/>
                        <a:pt x="2695" y="366"/>
                        <a:pt x="2635" y="330"/>
                      </a:cubicBezTo>
                      <a:cubicBezTo>
                        <a:pt x="2600" y="312"/>
                        <a:pt x="2617" y="270"/>
                        <a:pt x="2569" y="258"/>
                      </a:cubicBezTo>
                      <a:cubicBezTo>
                        <a:pt x="2528" y="246"/>
                        <a:pt x="2516" y="210"/>
                        <a:pt x="2528" y="174"/>
                      </a:cubicBezTo>
                      <a:cubicBezTo>
                        <a:pt x="2528" y="168"/>
                        <a:pt x="2540" y="114"/>
                        <a:pt x="2528" y="114"/>
                      </a:cubicBezTo>
                      <a:cubicBezTo>
                        <a:pt x="2528" y="108"/>
                        <a:pt x="2528" y="108"/>
                        <a:pt x="2528" y="108"/>
                      </a:cubicBezTo>
                      <a:cubicBezTo>
                        <a:pt x="2521" y="90"/>
                        <a:pt x="2450" y="90"/>
                        <a:pt x="2432" y="90"/>
                      </a:cubicBezTo>
                      <a:cubicBezTo>
                        <a:pt x="2390" y="96"/>
                        <a:pt x="2378" y="114"/>
                        <a:pt x="2366" y="61"/>
                      </a:cubicBezTo>
                      <a:cubicBezTo>
                        <a:pt x="2348" y="61"/>
                        <a:pt x="2336" y="72"/>
                        <a:pt x="2324" y="78"/>
                      </a:cubicBezTo>
                      <a:cubicBezTo>
                        <a:pt x="2306" y="90"/>
                        <a:pt x="2300" y="78"/>
                        <a:pt x="2288" y="84"/>
                      </a:cubicBezTo>
                      <a:cubicBezTo>
                        <a:pt x="2258" y="96"/>
                        <a:pt x="2235" y="156"/>
                        <a:pt x="2217" y="126"/>
                      </a:cubicBezTo>
                      <a:cubicBezTo>
                        <a:pt x="2199" y="90"/>
                        <a:pt x="2223" y="54"/>
                        <a:pt x="2187" y="30"/>
                      </a:cubicBezTo>
                      <a:cubicBezTo>
                        <a:pt x="2157" y="0"/>
                        <a:pt x="2109" y="30"/>
                        <a:pt x="2091" y="66"/>
                      </a:cubicBezTo>
                      <a:cubicBezTo>
                        <a:pt x="2079" y="90"/>
                        <a:pt x="2061" y="120"/>
                        <a:pt x="2037" y="132"/>
                      </a:cubicBezTo>
                      <a:cubicBezTo>
                        <a:pt x="2007" y="150"/>
                        <a:pt x="1977" y="186"/>
                        <a:pt x="1941" y="186"/>
                      </a:cubicBezTo>
                      <a:cubicBezTo>
                        <a:pt x="1917" y="192"/>
                        <a:pt x="1863" y="174"/>
                        <a:pt x="1857" y="216"/>
                      </a:cubicBezTo>
                      <a:cubicBezTo>
                        <a:pt x="1839" y="294"/>
                        <a:pt x="1810" y="252"/>
                        <a:pt x="1749" y="264"/>
                      </a:cubicBezTo>
                      <a:cubicBezTo>
                        <a:pt x="1690" y="276"/>
                        <a:pt x="1702" y="330"/>
                        <a:pt x="1690" y="372"/>
                      </a:cubicBezTo>
                      <a:cubicBezTo>
                        <a:pt x="1678" y="402"/>
                        <a:pt x="1642" y="450"/>
                        <a:pt x="1606" y="426"/>
                      </a:cubicBezTo>
                      <a:cubicBezTo>
                        <a:pt x="1534" y="354"/>
                        <a:pt x="1510" y="438"/>
                        <a:pt x="1432" y="456"/>
                      </a:cubicBezTo>
                      <a:cubicBezTo>
                        <a:pt x="1366" y="468"/>
                        <a:pt x="1336" y="504"/>
                        <a:pt x="1288" y="450"/>
                      </a:cubicBezTo>
                      <a:cubicBezTo>
                        <a:pt x="1270" y="426"/>
                        <a:pt x="1198" y="456"/>
                        <a:pt x="1168" y="456"/>
                      </a:cubicBezTo>
                      <a:cubicBezTo>
                        <a:pt x="1096" y="456"/>
                        <a:pt x="1072" y="390"/>
                        <a:pt x="1030" y="486"/>
                      </a:cubicBezTo>
                      <a:cubicBezTo>
                        <a:pt x="1006" y="546"/>
                        <a:pt x="892" y="510"/>
                        <a:pt x="869" y="468"/>
                      </a:cubicBezTo>
                      <a:cubicBezTo>
                        <a:pt x="857" y="450"/>
                        <a:pt x="851" y="438"/>
                        <a:pt x="851" y="408"/>
                      </a:cubicBezTo>
                      <a:cubicBezTo>
                        <a:pt x="851" y="396"/>
                        <a:pt x="863" y="384"/>
                        <a:pt x="863" y="372"/>
                      </a:cubicBezTo>
                      <a:cubicBezTo>
                        <a:pt x="869" y="342"/>
                        <a:pt x="839" y="288"/>
                        <a:pt x="815" y="276"/>
                      </a:cubicBezTo>
                      <a:cubicBezTo>
                        <a:pt x="791" y="252"/>
                        <a:pt x="779" y="240"/>
                        <a:pt x="743" y="234"/>
                      </a:cubicBezTo>
                      <a:cubicBezTo>
                        <a:pt x="689" y="222"/>
                        <a:pt x="659" y="222"/>
                        <a:pt x="617" y="258"/>
                      </a:cubicBezTo>
                      <a:cubicBezTo>
                        <a:pt x="563" y="306"/>
                        <a:pt x="539" y="228"/>
                        <a:pt x="491" y="240"/>
                      </a:cubicBezTo>
                      <a:cubicBezTo>
                        <a:pt x="425" y="258"/>
                        <a:pt x="455" y="300"/>
                        <a:pt x="431" y="348"/>
                      </a:cubicBezTo>
                      <a:cubicBezTo>
                        <a:pt x="413" y="390"/>
                        <a:pt x="347" y="438"/>
                        <a:pt x="305" y="462"/>
                      </a:cubicBezTo>
                      <a:cubicBezTo>
                        <a:pt x="269" y="480"/>
                        <a:pt x="227" y="486"/>
                        <a:pt x="191" y="510"/>
                      </a:cubicBezTo>
                      <a:cubicBezTo>
                        <a:pt x="156" y="534"/>
                        <a:pt x="96" y="522"/>
                        <a:pt x="54" y="522"/>
                      </a:cubicBezTo>
                      <a:cubicBezTo>
                        <a:pt x="35" y="528"/>
                        <a:pt x="18" y="534"/>
                        <a:pt x="0" y="546"/>
                      </a:cubicBezTo>
                      <a:cubicBezTo>
                        <a:pt x="77" y="594"/>
                        <a:pt x="77" y="594"/>
                        <a:pt x="77" y="594"/>
                      </a:cubicBezTo>
                      <a:cubicBezTo>
                        <a:pt x="84" y="600"/>
                        <a:pt x="90" y="600"/>
                        <a:pt x="96" y="606"/>
                      </a:cubicBezTo>
                      <a:cubicBezTo>
                        <a:pt x="107" y="606"/>
                        <a:pt x="119" y="618"/>
                        <a:pt x="138" y="618"/>
                      </a:cubicBezTo>
                      <a:cubicBezTo>
                        <a:pt x="227" y="636"/>
                        <a:pt x="227" y="636"/>
                        <a:pt x="227" y="636"/>
                      </a:cubicBezTo>
                      <a:cubicBezTo>
                        <a:pt x="239" y="636"/>
                        <a:pt x="257" y="642"/>
                        <a:pt x="269" y="642"/>
                      </a:cubicBezTo>
                      <a:cubicBezTo>
                        <a:pt x="287" y="648"/>
                        <a:pt x="299" y="660"/>
                        <a:pt x="317" y="660"/>
                      </a:cubicBezTo>
                      <a:cubicBezTo>
                        <a:pt x="323" y="696"/>
                        <a:pt x="371" y="756"/>
                        <a:pt x="341" y="791"/>
                      </a:cubicBezTo>
                      <a:cubicBezTo>
                        <a:pt x="335" y="797"/>
                        <a:pt x="329" y="833"/>
                        <a:pt x="341" y="845"/>
                      </a:cubicBezTo>
                      <a:cubicBezTo>
                        <a:pt x="341" y="845"/>
                        <a:pt x="365" y="821"/>
                        <a:pt x="377" y="821"/>
                      </a:cubicBezTo>
                      <a:cubicBezTo>
                        <a:pt x="443" y="821"/>
                        <a:pt x="521" y="702"/>
                        <a:pt x="527" y="636"/>
                      </a:cubicBezTo>
                      <a:cubicBezTo>
                        <a:pt x="533" y="564"/>
                        <a:pt x="629" y="576"/>
                        <a:pt x="647" y="624"/>
                      </a:cubicBezTo>
                      <a:cubicBezTo>
                        <a:pt x="653" y="642"/>
                        <a:pt x="653" y="678"/>
                        <a:pt x="653" y="684"/>
                      </a:cubicBezTo>
                      <a:cubicBezTo>
                        <a:pt x="677" y="720"/>
                        <a:pt x="701" y="606"/>
                        <a:pt x="719" y="678"/>
                      </a:cubicBezTo>
                      <a:cubicBezTo>
                        <a:pt x="725" y="707"/>
                        <a:pt x="725" y="744"/>
                        <a:pt x="755" y="744"/>
                      </a:cubicBezTo>
                      <a:cubicBezTo>
                        <a:pt x="785" y="749"/>
                        <a:pt x="815" y="815"/>
                        <a:pt x="827" y="839"/>
                      </a:cubicBezTo>
                      <a:cubicBezTo>
                        <a:pt x="827" y="851"/>
                        <a:pt x="827" y="887"/>
                        <a:pt x="833" y="893"/>
                      </a:cubicBezTo>
                      <a:cubicBezTo>
                        <a:pt x="851" y="911"/>
                        <a:pt x="892" y="905"/>
                        <a:pt x="916" y="917"/>
                      </a:cubicBezTo>
                      <a:cubicBezTo>
                        <a:pt x="934" y="911"/>
                        <a:pt x="947" y="917"/>
                        <a:pt x="964" y="911"/>
                      </a:cubicBezTo>
                      <a:cubicBezTo>
                        <a:pt x="976" y="905"/>
                        <a:pt x="1018" y="863"/>
                        <a:pt x="1024" y="887"/>
                      </a:cubicBezTo>
                      <a:cubicBezTo>
                        <a:pt x="1030" y="929"/>
                        <a:pt x="1006" y="965"/>
                        <a:pt x="995" y="1001"/>
                      </a:cubicBezTo>
                      <a:cubicBezTo>
                        <a:pt x="988" y="1007"/>
                        <a:pt x="976" y="1043"/>
                        <a:pt x="995" y="1043"/>
                      </a:cubicBezTo>
                      <a:cubicBezTo>
                        <a:pt x="1006" y="1043"/>
                        <a:pt x="1006" y="1031"/>
                        <a:pt x="1018" y="1031"/>
                      </a:cubicBezTo>
                      <a:cubicBezTo>
                        <a:pt x="1030" y="1031"/>
                        <a:pt x="1036" y="1037"/>
                        <a:pt x="1048" y="1037"/>
                      </a:cubicBezTo>
                      <a:cubicBezTo>
                        <a:pt x="1072" y="1055"/>
                        <a:pt x="1072" y="1055"/>
                        <a:pt x="1072" y="1055"/>
                      </a:cubicBezTo>
                      <a:cubicBezTo>
                        <a:pt x="1090" y="1055"/>
                        <a:pt x="1108" y="1037"/>
                        <a:pt x="1126" y="1037"/>
                      </a:cubicBezTo>
                      <a:cubicBezTo>
                        <a:pt x="1126" y="1055"/>
                        <a:pt x="1126" y="1079"/>
                        <a:pt x="1132" y="1103"/>
                      </a:cubicBezTo>
                      <a:cubicBezTo>
                        <a:pt x="1132" y="1121"/>
                        <a:pt x="1144" y="1139"/>
                        <a:pt x="1150" y="1157"/>
                      </a:cubicBezTo>
                      <a:cubicBezTo>
                        <a:pt x="1156" y="1169"/>
                        <a:pt x="1162" y="1187"/>
                        <a:pt x="1168" y="1199"/>
                      </a:cubicBezTo>
                      <a:cubicBezTo>
                        <a:pt x="1174" y="1217"/>
                        <a:pt x="1192" y="1235"/>
                        <a:pt x="1180" y="1253"/>
                      </a:cubicBezTo>
                      <a:cubicBezTo>
                        <a:pt x="1162" y="1271"/>
                        <a:pt x="1132" y="1277"/>
                        <a:pt x="1108" y="1283"/>
                      </a:cubicBezTo>
                      <a:cubicBezTo>
                        <a:pt x="1084" y="1295"/>
                        <a:pt x="1084" y="1295"/>
                        <a:pt x="1084" y="1295"/>
                      </a:cubicBezTo>
                      <a:cubicBezTo>
                        <a:pt x="1102" y="1307"/>
                        <a:pt x="1126" y="1307"/>
                        <a:pt x="1132" y="1319"/>
                      </a:cubicBezTo>
                      <a:cubicBezTo>
                        <a:pt x="1168" y="1361"/>
                        <a:pt x="1174" y="1355"/>
                        <a:pt x="1222" y="1361"/>
                      </a:cubicBezTo>
                      <a:cubicBezTo>
                        <a:pt x="1246" y="1367"/>
                        <a:pt x="1264" y="1391"/>
                        <a:pt x="1276" y="1409"/>
                      </a:cubicBezTo>
                      <a:cubicBezTo>
                        <a:pt x="1288" y="1421"/>
                        <a:pt x="1282" y="1439"/>
                        <a:pt x="1288" y="1457"/>
                      </a:cubicBezTo>
                      <a:cubicBezTo>
                        <a:pt x="1294" y="1487"/>
                        <a:pt x="1342" y="1457"/>
                        <a:pt x="1360" y="1475"/>
                      </a:cubicBezTo>
                      <a:cubicBezTo>
                        <a:pt x="1372" y="1481"/>
                        <a:pt x="1372" y="1535"/>
                        <a:pt x="1378" y="1547"/>
                      </a:cubicBezTo>
                      <a:cubicBezTo>
                        <a:pt x="1378" y="1588"/>
                        <a:pt x="1366" y="1630"/>
                        <a:pt x="1336" y="1660"/>
                      </a:cubicBezTo>
                      <a:cubicBezTo>
                        <a:pt x="1294" y="1696"/>
                        <a:pt x="1252" y="1756"/>
                        <a:pt x="1270" y="1810"/>
                      </a:cubicBezTo>
                      <a:cubicBezTo>
                        <a:pt x="1282" y="1840"/>
                        <a:pt x="1114" y="1924"/>
                        <a:pt x="1078" y="1936"/>
                      </a:cubicBezTo>
                      <a:cubicBezTo>
                        <a:pt x="1018" y="1960"/>
                        <a:pt x="1030" y="1978"/>
                        <a:pt x="1036" y="1900"/>
                      </a:cubicBezTo>
                      <a:cubicBezTo>
                        <a:pt x="1036" y="1852"/>
                        <a:pt x="923" y="1870"/>
                        <a:pt x="887" y="1864"/>
                      </a:cubicBezTo>
                      <a:cubicBezTo>
                        <a:pt x="869" y="1858"/>
                        <a:pt x="857" y="1834"/>
                        <a:pt x="839" y="1846"/>
                      </a:cubicBezTo>
                      <a:cubicBezTo>
                        <a:pt x="797" y="1870"/>
                        <a:pt x="833" y="1942"/>
                        <a:pt x="797" y="1966"/>
                      </a:cubicBezTo>
                      <a:cubicBezTo>
                        <a:pt x="731" y="2020"/>
                        <a:pt x="677" y="1972"/>
                        <a:pt x="641" y="2062"/>
                      </a:cubicBezTo>
                      <a:cubicBezTo>
                        <a:pt x="605" y="2152"/>
                        <a:pt x="581" y="2218"/>
                        <a:pt x="509" y="2283"/>
                      </a:cubicBezTo>
                      <a:cubicBezTo>
                        <a:pt x="497" y="2307"/>
                        <a:pt x="497" y="2307"/>
                        <a:pt x="497" y="2307"/>
                      </a:cubicBezTo>
                      <a:cubicBezTo>
                        <a:pt x="527" y="2331"/>
                        <a:pt x="509" y="2373"/>
                        <a:pt x="509" y="2409"/>
                      </a:cubicBezTo>
                      <a:cubicBezTo>
                        <a:pt x="509" y="2427"/>
                        <a:pt x="521" y="2439"/>
                        <a:pt x="533" y="2451"/>
                      </a:cubicBezTo>
                      <a:cubicBezTo>
                        <a:pt x="545" y="2469"/>
                        <a:pt x="551" y="2493"/>
                        <a:pt x="557" y="2511"/>
                      </a:cubicBezTo>
                      <a:cubicBezTo>
                        <a:pt x="593" y="2493"/>
                        <a:pt x="659" y="2481"/>
                        <a:pt x="701" y="2469"/>
                      </a:cubicBezTo>
                      <a:cubicBezTo>
                        <a:pt x="743" y="2457"/>
                        <a:pt x="779" y="2439"/>
                        <a:pt x="815" y="2433"/>
                      </a:cubicBezTo>
                      <a:cubicBezTo>
                        <a:pt x="874" y="2427"/>
                        <a:pt x="899" y="2481"/>
                        <a:pt x="953" y="2469"/>
                      </a:cubicBezTo>
                      <a:cubicBezTo>
                        <a:pt x="1006" y="2451"/>
                        <a:pt x="1090" y="2415"/>
                        <a:pt x="1078" y="2349"/>
                      </a:cubicBezTo>
                      <a:cubicBezTo>
                        <a:pt x="1060" y="2290"/>
                        <a:pt x="976" y="2260"/>
                        <a:pt x="1090" y="2218"/>
                      </a:cubicBezTo>
                      <a:cubicBezTo>
                        <a:pt x="1114" y="2218"/>
                        <a:pt x="1132" y="2236"/>
                        <a:pt x="1156" y="2230"/>
                      </a:cubicBezTo>
                      <a:cubicBezTo>
                        <a:pt x="1192" y="2218"/>
                        <a:pt x="1234" y="2182"/>
                        <a:pt x="1258" y="2224"/>
                      </a:cubicBezTo>
                      <a:cubicBezTo>
                        <a:pt x="1270" y="2242"/>
                        <a:pt x="1270" y="2260"/>
                        <a:pt x="1276" y="2278"/>
                      </a:cubicBezTo>
                      <a:cubicBezTo>
                        <a:pt x="1282" y="2290"/>
                        <a:pt x="1300" y="2302"/>
                        <a:pt x="1306" y="2314"/>
                      </a:cubicBezTo>
                      <a:cubicBezTo>
                        <a:pt x="1336" y="2379"/>
                        <a:pt x="1300" y="2427"/>
                        <a:pt x="1390" y="2445"/>
                      </a:cubicBezTo>
                      <a:cubicBezTo>
                        <a:pt x="1438" y="2451"/>
                        <a:pt x="1516" y="2451"/>
                        <a:pt x="1504" y="2386"/>
                      </a:cubicBezTo>
                      <a:cubicBezTo>
                        <a:pt x="1486" y="2320"/>
                        <a:pt x="1540" y="2391"/>
                        <a:pt x="1576" y="2344"/>
                      </a:cubicBezTo>
                      <a:cubicBezTo>
                        <a:pt x="1618" y="2290"/>
                        <a:pt x="1684" y="2325"/>
                        <a:pt x="1702" y="2373"/>
                      </a:cubicBezTo>
                      <a:cubicBezTo>
                        <a:pt x="1744" y="2457"/>
                        <a:pt x="1773" y="2451"/>
                        <a:pt x="1857" y="2415"/>
                      </a:cubicBezTo>
                      <a:cubicBezTo>
                        <a:pt x="1893" y="2415"/>
                        <a:pt x="1989" y="2367"/>
                        <a:pt x="2013" y="2373"/>
                      </a:cubicBezTo>
                      <a:cubicBezTo>
                        <a:pt x="2013" y="2391"/>
                        <a:pt x="2043" y="2445"/>
                        <a:pt x="2031" y="2457"/>
                      </a:cubicBezTo>
                      <a:cubicBezTo>
                        <a:pt x="2007" y="2481"/>
                        <a:pt x="1965" y="2475"/>
                        <a:pt x="1941" y="2493"/>
                      </a:cubicBezTo>
                      <a:cubicBezTo>
                        <a:pt x="1929" y="2505"/>
                        <a:pt x="1983" y="2529"/>
                        <a:pt x="1989" y="2547"/>
                      </a:cubicBezTo>
                      <a:cubicBezTo>
                        <a:pt x="2019" y="2595"/>
                        <a:pt x="2145" y="2541"/>
                        <a:pt x="2139" y="2535"/>
                      </a:cubicBezTo>
                      <a:cubicBezTo>
                        <a:pt x="2127" y="2493"/>
                        <a:pt x="2139" y="2481"/>
                        <a:pt x="2145" y="2439"/>
                      </a:cubicBezTo>
                      <a:cubicBezTo>
                        <a:pt x="2145" y="2409"/>
                        <a:pt x="2199" y="2373"/>
                        <a:pt x="2211" y="2325"/>
                      </a:cubicBezTo>
                      <a:cubicBezTo>
                        <a:pt x="2229" y="2266"/>
                        <a:pt x="2211" y="2254"/>
                        <a:pt x="2276" y="2266"/>
                      </a:cubicBezTo>
                      <a:cubicBezTo>
                        <a:pt x="2294" y="2272"/>
                        <a:pt x="2300" y="2212"/>
                        <a:pt x="2318" y="2200"/>
                      </a:cubicBezTo>
                      <a:cubicBezTo>
                        <a:pt x="2336" y="2182"/>
                        <a:pt x="2354" y="2134"/>
                        <a:pt x="2378" y="2170"/>
                      </a:cubicBezTo>
                      <a:cubicBezTo>
                        <a:pt x="2384" y="2188"/>
                        <a:pt x="2492" y="2212"/>
                        <a:pt x="2521" y="2230"/>
                      </a:cubicBezTo>
                      <a:cubicBezTo>
                        <a:pt x="2569" y="2260"/>
                        <a:pt x="2528" y="2278"/>
                        <a:pt x="2528" y="2320"/>
                      </a:cubicBezTo>
                      <a:cubicBezTo>
                        <a:pt x="2534" y="2379"/>
                        <a:pt x="2617" y="2415"/>
                        <a:pt x="2623" y="2481"/>
                      </a:cubicBezTo>
                      <a:cubicBezTo>
                        <a:pt x="2623" y="2565"/>
                        <a:pt x="2641" y="2607"/>
                        <a:pt x="2677" y="2685"/>
                      </a:cubicBezTo>
                      <a:cubicBezTo>
                        <a:pt x="2671" y="2709"/>
                        <a:pt x="2671" y="2739"/>
                        <a:pt x="2689" y="2757"/>
                      </a:cubicBezTo>
                      <a:cubicBezTo>
                        <a:pt x="2695" y="2769"/>
                        <a:pt x="2713" y="2793"/>
                        <a:pt x="2713" y="2805"/>
                      </a:cubicBezTo>
                      <a:cubicBezTo>
                        <a:pt x="2725" y="2841"/>
                        <a:pt x="2719" y="2859"/>
                        <a:pt x="2737" y="2895"/>
                      </a:cubicBezTo>
                      <a:cubicBezTo>
                        <a:pt x="2803" y="3021"/>
                        <a:pt x="2803" y="3021"/>
                        <a:pt x="2803" y="3021"/>
                      </a:cubicBezTo>
                      <a:cubicBezTo>
                        <a:pt x="2809" y="3039"/>
                        <a:pt x="2815" y="3069"/>
                        <a:pt x="2839" y="3074"/>
                      </a:cubicBezTo>
                      <a:cubicBezTo>
                        <a:pt x="2869" y="3081"/>
                        <a:pt x="2869" y="3098"/>
                        <a:pt x="2887" y="3111"/>
                      </a:cubicBezTo>
                      <a:cubicBezTo>
                        <a:pt x="2995" y="3111"/>
                        <a:pt x="2995" y="3111"/>
                        <a:pt x="2995" y="3111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5" name="Freeform 133">
                  <a:extLst>
                    <a:ext uri="{FF2B5EF4-FFF2-40B4-BE49-F238E27FC236}">
                      <a16:creationId xmlns:a16="http://schemas.microsoft.com/office/drawing/2014/main" id="{F64B6FF0-5CB0-4640-B910-127A50A6C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125" y="4906963"/>
                  <a:ext cx="1470025" cy="784225"/>
                </a:xfrm>
                <a:custGeom>
                  <a:avLst/>
                  <a:gdLst>
                    <a:gd name="T0" fmla="*/ 124222 w 2757"/>
                    <a:gd name="T1" fmla="*/ 504352 h 1475"/>
                    <a:gd name="T2" fmla="*/ 127421 w 2757"/>
                    <a:gd name="T3" fmla="*/ 450029 h 1475"/>
                    <a:gd name="T4" fmla="*/ 28790 w 2757"/>
                    <a:gd name="T5" fmla="*/ 430856 h 1475"/>
                    <a:gd name="T6" fmla="*/ 6398 w 2757"/>
                    <a:gd name="T7" fmla="*/ 453224 h 1475"/>
                    <a:gd name="T8" fmla="*/ 67176 w 2757"/>
                    <a:gd name="T9" fmla="*/ 497961 h 1475"/>
                    <a:gd name="T10" fmla="*/ 530478 w 2757"/>
                    <a:gd name="T11" fmla="*/ 0 h 1475"/>
                    <a:gd name="T12" fmla="*/ 542740 w 2757"/>
                    <a:gd name="T13" fmla="*/ 67105 h 1475"/>
                    <a:gd name="T14" fmla="*/ 616314 w 2757"/>
                    <a:gd name="T15" fmla="*/ 166164 h 1475"/>
                    <a:gd name="T16" fmla="*/ 753865 w 2757"/>
                    <a:gd name="T17" fmla="*/ 51128 h 1475"/>
                    <a:gd name="T18" fmla="*/ 891416 w 2757"/>
                    <a:gd name="T19" fmla="*/ 89473 h 1475"/>
                    <a:gd name="T20" fmla="*/ 942598 w 2757"/>
                    <a:gd name="T21" fmla="*/ 121428 h 1475"/>
                    <a:gd name="T22" fmla="*/ 1034832 w 2757"/>
                    <a:gd name="T23" fmla="*/ 140601 h 1475"/>
                    <a:gd name="T24" fmla="*/ 1073218 w 2757"/>
                    <a:gd name="T25" fmla="*/ 248714 h 1475"/>
                    <a:gd name="T26" fmla="*/ 1236360 w 2757"/>
                    <a:gd name="T27" fmla="*/ 131014 h 1475"/>
                    <a:gd name="T28" fmla="*/ 1293940 w 2757"/>
                    <a:gd name="T29" fmla="*/ 194924 h 1475"/>
                    <a:gd name="T30" fmla="*/ 1379776 w 2757"/>
                    <a:gd name="T31" fmla="*/ 287060 h 1475"/>
                    <a:gd name="T32" fmla="*/ 1421894 w 2757"/>
                    <a:gd name="T33" fmla="*/ 331796 h 1475"/>
                    <a:gd name="T34" fmla="*/ 1450151 w 2757"/>
                    <a:gd name="T35" fmla="*/ 350969 h 1475"/>
                    <a:gd name="T36" fmla="*/ 1456548 w 2757"/>
                    <a:gd name="T37" fmla="*/ 392510 h 1475"/>
                    <a:gd name="T38" fmla="*/ 1450151 w 2757"/>
                    <a:gd name="T39" fmla="*/ 462811 h 1475"/>
                    <a:gd name="T40" fmla="*/ 1450151 w 2757"/>
                    <a:gd name="T41" fmla="*/ 510743 h 1475"/>
                    <a:gd name="T42" fmla="*/ 1335525 w 2757"/>
                    <a:gd name="T43" fmla="*/ 561870 h 1475"/>
                    <a:gd name="T44" fmla="*/ 1268349 w 2757"/>
                    <a:gd name="T45" fmla="*/ 622584 h 1475"/>
                    <a:gd name="T46" fmla="*/ 1057224 w 2757"/>
                    <a:gd name="T47" fmla="*/ 781825 h 1475"/>
                    <a:gd name="T48" fmla="*/ 753865 w 2757"/>
                    <a:gd name="T49" fmla="*/ 673179 h 1475"/>
                    <a:gd name="T50" fmla="*/ 709081 w 2757"/>
                    <a:gd name="T51" fmla="*/ 529915 h 1475"/>
                    <a:gd name="T52" fmla="*/ 827439 w 2757"/>
                    <a:gd name="T53" fmla="*/ 459615 h 1475"/>
                    <a:gd name="T54" fmla="*/ 862626 w 2757"/>
                    <a:gd name="T55" fmla="*/ 296646 h 1475"/>
                    <a:gd name="T56" fmla="*/ 763462 w 2757"/>
                    <a:gd name="T57" fmla="*/ 245519 h 1475"/>
                    <a:gd name="T58" fmla="*/ 657899 w 2757"/>
                    <a:gd name="T59" fmla="*/ 258300 h 1475"/>
                    <a:gd name="T60" fmla="*/ 661098 w 2757"/>
                    <a:gd name="T61" fmla="*/ 446833 h 1475"/>
                    <a:gd name="T62" fmla="*/ 565132 w 2757"/>
                    <a:gd name="T63" fmla="*/ 488374 h 1475"/>
                    <a:gd name="T64" fmla="*/ 469700 w 2757"/>
                    <a:gd name="T65" fmla="*/ 533111 h 1475"/>
                    <a:gd name="T66" fmla="*/ 338546 w 2757"/>
                    <a:gd name="T67" fmla="*/ 558675 h 1475"/>
                    <a:gd name="T68" fmla="*/ 261774 w 2757"/>
                    <a:gd name="T69" fmla="*/ 638561 h 1475"/>
                    <a:gd name="T70" fmla="*/ 162609 w 2757"/>
                    <a:gd name="T71" fmla="*/ 571457 h 1475"/>
                    <a:gd name="T72" fmla="*/ 118358 w 2757"/>
                    <a:gd name="T73" fmla="*/ 520329 h 1475"/>
                    <a:gd name="T74" fmla="*/ 236183 w 2757"/>
                    <a:gd name="T75" fmla="*/ 517134 h 1475"/>
                    <a:gd name="T76" fmla="*/ 226586 w 2757"/>
                    <a:gd name="T77" fmla="*/ 402097 h 1475"/>
                    <a:gd name="T78" fmla="*/ 280967 w 2757"/>
                    <a:gd name="T79" fmla="*/ 347774 h 1475"/>
                    <a:gd name="T80" fmla="*/ 328950 w 2757"/>
                    <a:gd name="T81" fmla="*/ 382924 h 1475"/>
                    <a:gd name="T82" fmla="*/ 469700 w 2757"/>
                    <a:gd name="T83" fmla="*/ 312623 h 1475"/>
                    <a:gd name="T84" fmla="*/ 421717 w 2757"/>
                    <a:gd name="T85" fmla="*/ 223150 h 1475"/>
                    <a:gd name="T86" fmla="*/ 428114 w 2757"/>
                    <a:gd name="T87" fmla="*/ 150187 h 1475"/>
                    <a:gd name="T88" fmla="*/ 405722 w 2757"/>
                    <a:gd name="T89" fmla="*/ 99060 h 1475"/>
                    <a:gd name="T90" fmla="*/ 530478 w 2757"/>
                    <a:gd name="T91" fmla="*/ 0 h 147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757" h="1475">
                      <a:moveTo>
                        <a:pt x="222" y="977"/>
                      </a:moveTo>
                      <a:lnTo>
                        <a:pt x="222" y="977"/>
                      </a:lnTo>
                      <a:cubicBezTo>
                        <a:pt x="227" y="965"/>
                        <a:pt x="233" y="959"/>
                        <a:pt x="233" y="947"/>
                      </a:cubicBezTo>
                      <a:cubicBezTo>
                        <a:pt x="233" y="929"/>
                        <a:pt x="233" y="923"/>
                        <a:pt x="239" y="911"/>
                      </a:cubicBezTo>
                      <a:cubicBezTo>
                        <a:pt x="245" y="905"/>
                        <a:pt x="245" y="893"/>
                        <a:pt x="245" y="887"/>
                      </a:cubicBezTo>
                      <a:cubicBezTo>
                        <a:pt x="245" y="881"/>
                        <a:pt x="239" y="851"/>
                        <a:pt x="239" y="845"/>
                      </a:cubicBezTo>
                      <a:cubicBezTo>
                        <a:pt x="227" y="851"/>
                        <a:pt x="209" y="851"/>
                        <a:pt x="198" y="851"/>
                      </a:cubicBezTo>
                      <a:cubicBezTo>
                        <a:pt x="143" y="857"/>
                        <a:pt x="96" y="839"/>
                        <a:pt x="54" y="809"/>
                      </a:cubicBezTo>
                      <a:cubicBezTo>
                        <a:pt x="30" y="791"/>
                        <a:pt x="24" y="797"/>
                        <a:pt x="0" y="803"/>
                      </a:cubicBezTo>
                      <a:cubicBezTo>
                        <a:pt x="12" y="851"/>
                        <a:pt x="12" y="851"/>
                        <a:pt x="12" y="851"/>
                      </a:cubicBezTo>
                      <a:cubicBezTo>
                        <a:pt x="30" y="869"/>
                        <a:pt x="42" y="881"/>
                        <a:pt x="60" y="893"/>
                      </a:cubicBezTo>
                      <a:cubicBezTo>
                        <a:pt x="78" y="905"/>
                        <a:pt x="90" y="905"/>
                        <a:pt x="108" y="911"/>
                      </a:cubicBezTo>
                      <a:cubicBezTo>
                        <a:pt x="114" y="917"/>
                        <a:pt x="120" y="929"/>
                        <a:pt x="126" y="935"/>
                      </a:cubicBezTo>
                      <a:cubicBezTo>
                        <a:pt x="150" y="971"/>
                        <a:pt x="180" y="965"/>
                        <a:pt x="222" y="977"/>
                      </a:cubicBezTo>
                      <a:close/>
                      <a:moveTo>
                        <a:pt x="995" y="0"/>
                      </a:moveTo>
                      <a:lnTo>
                        <a:pt x="995" y="0"/>
                      </a:lnTo>
                      <a:cubicBezTo>
                        <a:pt x="1018" y="48"/>
                        <a:pt x="1018" y="48"/>
                        <a:pt x="1018" y="48"/>
                      </a:cubicBezTo>
                      <a:cubicBezTo>
                        <a:pt x="1018" y="54"/>
                        <a:pt x="1018" y="54"/>
                        <a:pt x="1024" y="54"/>
                      </a:cubicBezTo>
                      <a:cubicBezTo>
                        <a:pt x="1018" y="78"/>
                        <a:pt x="982" y="120"/>
                        <a:pt x="1018" y="126"/>
                      </a:cubicBezTo>
                      <a:cubicBezTo>
                        <a:pt x="1037" y="126"/>
                        <a:pt x="1114" y="126"/>
                        <a:pt x="1120" y="138"/>
                      </a:cubicBezTo>
                      <a:cubicBezTo>
                        <a:pt x="1126" y="150"/>
                        <a:pt x="1114" y="198"/>
                        <a:pt x="1114" y="216"/>
                      </a:cubicBezTo>
                      <a:cubicBezTo>
                        <a:pt x="1114" y="234"/>
                        <a:pt x="1120" y="336"/>
                        <a:pt x="1156" y="312"/>
                      </a:cubicBezTo>
                      <a:cubicBezTo>
                        <a:pt x="1186" y="300"/>
                        <a:pt x="1216" y="234"/>
                        <a:pt x="1228" y="204"/>
                      </a:cubicBezTo>
                      <a:cubicBezTo>
                        <a:pt x="1234" y="162"/>
                        <a:pt x="1234" y="60"/>
                        <a:pt x="1264" y="36"/>
                      </a:cubicBezTo>
                      <a:cubicBezTo>
                        <a:pt x="1312" y="0"/>
                        <a:pt x="1378" y="90"/>
                        <a:pt x="1414" y="96"/>
                      </a:cubicBezTo>
                      <a:cubicBezTo>
                        <a:pt x="1432" y="102"/>
                        <a:pt x="1444" y="108"/>
                        <a:pt x="1462" y="138"/>
                      </a:cubicBezTo>
                      <a:cubicBezTo>
                        <a:pt x="1522" y="258"/>
                        <a:pt x="1606" y="204"/>
                        <a:pt x="1672" y="168"/>
                      </a:cubicBezTo>
                      <a:cubicBezTo>
                        <a:pt x="1749" y="216"/>
                        <a:pt x="1749" y="216"/>
                        <a:pt x="1749" y="216"/>
                      </a:cubicBezTo>
                      <a:cubicBezTo>
                        <a:pt x="1756" y="222"/>
                        <a:pt x="1762" y="222"/>
                        <a:pt x="1768" y="228"/>
                      </a:cubicBezTo>
                      <a:cubicBezTo>
                        <a:pt x="1779" y="228"/>
                        <a:pt x="1791" y="240"/>
                        <a:pt x="1810" y="240"/>
                      </a:cubicBezTo>
                      <a:cubicBezTo>
                        <a:pt x="1899" y="258"/>
                        <a:pt x="1899" y="258"/>
                        <a:pt x="1899" y="258"/>
                      </a:cubicBezTo>
                      <a:cubicBezTo>
                        <a:pt x="1911" y="258"/>
                        <a:pt x="1929" y="264"/>
                        <a:pt x="1941" y="264"/>
                      </a:cubicBezTo>
                      <a:cubicBezTo>
                        <a:pt x="1959" y="270"/>
                        <a:pt x="1971" y="282"/>
                        <a:pt x="1989" y="282"/>
                      </a:cubicBezTo>
                      <a:cubicBezTo>
                        <a:pt x="1995" y="318"/>
                        <a:pt x="2043" y="378"/>
                        <a:pt x="2013" y="413"/>
                      </a:cubicBezTo>
                      <a:cubicBezTo>
                        <a:pt x="2007" y="419"/>
                        <a:pt x="2001" y="455"/>
                        <a:pt x="2013" y="467"/>
                      </a:cubicBezTo>
                      <a:cubicBezTo>
                        <a:pt x="2013" y="467"/>
                        <a:pt x="2037" y="443"/>
                        <a:pt x="2049" y="443"/>
                      </a:cubicBezTo>
                      <a:cubicBezTo>
                        <a:pt x="2115" y="443"/>
                        <a:pt x="2193" y="324"/>
                        <a:pt x="2199" y="258"/>
                      </a:cubicBezTo>
                      <a:cubicBezTo>
                        <a:pt x="2205" y="186"/>
                        <a:pt x="2301" y="198"/>
                        <a:pt x="2319" y="246"/>
                      </a:cubicBezTo>
                      <a:cubicBezTo>
                        <a:pt x="2325" y="264"/>
                        <a:pt x="2325" y="300"/>
                        <a:pt x="2325" y="306"/>
                      </a:cubicBezTo>
                      <a:cubicBezTo>
                        <a:pt x="2349" y="342"/>
                        <a:pt x="2373" y="228"/>
                        <a:pt x="2391" y="300"/>
                      </a:cubicBezTo>
                      <a:cubicBezTo>
                        <a:pt x="2397" y="329"/>
                        <a:pt x="2397" y="366"/>
                        <a:pt x="2427" y="366"/>
                      </a:cubicBezTo>
                      <a:cubicBezTo>
                        <a:pt x="2457" y="371"/>
                        <a:pt x="2487" y="437"/>
                        <a:pt x="2499" y="461"/>
                      </a:cubicBezTo>
                      <a:cubicBezTo>
                        <a:pt x="2499" y="473"/>
                        <a:pt x="2499" y="509"/>
                        <a:pt x="2505" y="515"/>
                      </a:cubicBezTo>
                      <a:cubicBezTo>
                        <a:pt x="2523" y="533"/>
                        <a:pt x="2564" y="527"/>
                        <a:pt x="2588" y="539"/>
                      </a:cubicBezTo>
                      <a:cubicBezTo>
                        <a:pt x="2606" y="533"/>
                        <a:pt x="2619" y="539"/>
                        <a:pt x="2636" y="533"/>
                      </a:cubicBezTo>
                      <a:cubicBezTo>
                        <a:pt x="2648" y="527"/>
                        <a:pt x="2690" y="485"/>
                        <a:pt x="2696" y="509"/>
                      </a:cubicBezTo>
                      <a:cubicBezTo>
                        <a:pt x="2702" y="551"/>
                        <a:pt x="2678" y="587"/>
                        <a:pt x="2667" y="623"/>
                      </a:cubicBezTo>
                      <a:cubicBezTo>
                        <a:pt x="2660" y="629"/>
                        <a:pt x="2648" y="665"/>
                        <a:pt x="2667" y="665"/>
                      </a:cubicBezTo>
                      <a:cubicBezTo>
                        <a:pt x="2678" y="665"/>
                        <a:pt x="2678" y="653"/>
                        <a:pt x="2690" y="653"/>
                      </a:cubicBezTo>
                      <a:cubicBezTo>
                        <a:pt x="2702" y="653"/>
                        <a:pt x="2708" y="659"/>
                        <a:pt x="2720" y="659"/>
                      </a:cubicBezTo>
                      <a:cubicBezTo>
                        <a:pt x="2744" y="677"/>
                        <a:pt x="2744" y="677"/>
                        <a:pt x="2744" y="677"/>
                      </a:cubicBezTo>
                      <a:cubicBezTo>
                        <a:pt x="2744" y="701"/>
                        <a:pt x="2744" y="719"/>
                        <a:pt x="2732" y="737"/>
                      </a:cubicBezTo>
                      <a:cubicBezTo>
                        <a:pt x="2726" y="749"/>
                        <a:pt x="2702" y="773"/>
                        <a:pt x="2702" y="785"/>
                      </a:cubicBezTo>
                      <a:cubicBezTo>
                        <a:pt x="2708" y="791"/>
                        <a:pt x="2714" y="815"/>
                        <a:pt x="2708" y="821"/>
                      </a:cubicBezTo>
                      <a:cubicBezTo>
                        <a:pt x="2708" y="839"/>
                        <a:pt x="2708" y="851"/>
                        <a:pt x="2720" y="869"/>
                      </a:cubicBezTo>
                      <a:cubicBezTo>
                        <a:pt x="2732" y="887"/>
                        <a:pt x="2744" y="899"/>
                        <a:pt x="2756" y="917"/>
                      </a:cubicBezTo>
                      <a:cubicBezTo>
                        <a:pt x="2720" y="959"/>
                        <a:pt x="2720" y="959"/>
                        <a:pt x="2720" y="959"/>
                      </a:cubicBezTo>
                      <a:cubicBezTo>
                        <a:pt x="2702" y="971"/>
                        <a:pt x="2643" y="977"/>
                        <a:pt x="2643" y="1001"/>
                      </a:cubicBezTo>
                      <a:cubicBezTo>
                        <a:pt x="2636" y="1043"/>
                        <a:pt x="2625" y="1037"/>
                        <a:pt x="2577" y="1049"/>
                      </a:cubicBezTo>
                      <a:cubicBezTo>
                        <a:pt x="2541" y="1061"/>
                        <a:pt x="2541" y="1073"/>
                        <a:pt x="2505" y="1055"/>
                      </a:cubicBezTo>
                      <a:cubicBezTo>
                        <a:pt x="2487" y="1049"/>
                        <a:pt x="2445" y="1007"/>
                        <a:pt x="2433" y="1007"/>
                      </a:cubicBezTo>
                      <a:cubicBezTo>
                        <a:pt x="2427" y="1025"/>
                        <a:pt x="2391" y="1073"/>
                        <a:pt x="2379" y="1085"/>
                      </a:cubicBezTo>
                      <a:cubicBezTo>
                        <a:pt x="2331" y="1133"/>
                        <a:pt x="2379" y="1133"/>
                        <a:pt x="2379" y="1169"/>
                      </a:cubicBezTo>
                      <a:cubicBezTo>
                        <a:pt x="2337" y="1199"/>
                        <a:pt x="2283" y="1186"/>
                        <a:pt x="2235" y="1210"/>
                      </a:cubicBezTo>
                      <a:cubicBezTo>
                        <a:pt x="2169" y="1240"/>
                        <a:pt x="2211" y="1294"/>
                        <a:pt x="2127" y="1306"/>
                      </a:cubicBezTo>
                      <a:cubicBezTo>
                        <a:pt x="1995" y="1312"/>
                        <a:pt x="2061" y="1456"/>
                        <a:pt x="1983" y="1468"/>
                      </a:cubicBezTo>
                      <a:cubicBezTo>
                        <a:pt x="1947" y="1474"/>
                        <a:pt x="1810" y="1390"/>
                        <a:pt x="1786" y="1366"/>
                      </a:cubicBezTo>
                      <a:cubicBezTo>
                        <a:pt x="1756" y="1330"/>
                        <a:pt x="1768" y="1258"/>
                        <a:pt x="1720" y="1252"/>
                      </a:cubicBezTo>
                      <a:cubicBezTo>
                        <a:pt x="1612" y="1234"/>
                        <a:pt x="1516" y="1276"/>
                        <a:pt x="1414" y="1264"/>
                      </a:cubicBezTo>
                      <a:cubicBezTo>
                        <a:pt x="1360" y="1258"/>
                        <a:pt x="1360" y="1240"/>
                        <a:pt x="1360" y="1193"/>
                      </a:cubicBezTo>
                      <a:cubicBezTo>
                        <a:pt x="1348" y="1162"/>
                        <a:pt x="1348" y="1115"/>
                        <a:pt x="1342" y="1079"/>
                      </a:cubicBezTo>
                      <a:cubicBezTo>
                        <a:pt x="1342" y="1055"/>
                        <a:pt x="1330" y="1025"/>
                        <a:pt x="1330" y="995"/>
                      </a:cubicBezTo>
                      <a:cubicBezTo>
                        <a:pt x="1336" y="995"/>
                        <a:pt x="1396" y="1001"/>
                        <a:pt x="1402" y="1001"/>
                      </a:cubicBezTo>
                      <a:cubicBezTo>
                        <a:pt x="1432" y="1001"/>
                        <a:pt x="1456" y="1001"/>
                        <a:pt x="1480" y="995"/>
                      </a:cubicBezTo>
                      <a:cubicBezTo>
                        <a:pt x="1540" y="971"/>
                        <a:pt x="1540" y="911"/>
                        <a:pt x="1552" y="863"/>
                      </a:cubicBezTo>
                      <a:cubicBezTo>
                        <a:pt x="1552" y="797"/>
                        <a:pt x="1546" y="767"/>
                        <a:pt x="1588" y="719"/>
                      </a:cubicBezTo>
                      <a:cubicBezTo>
                        <a:pt x="1618" y="683"/>
                        <a:pt x="1636" y="635"/>
                        <a:pt x="1660" y="599"/>
                      </a:cubicBezTo>
                      <a:cubicBezTo>
                        <a:pt x="1678" y="569"/>
                        <a:pt x="1642" y="569"/>
                        <a:pt x="1618" y="557"/>
                      </a:cubicBezTo>
                      <a:cubicBezTo>
                        <a:pt x="1576" y="545"/>
                        <a:pt x="1528" y="527"/>
                        <a:pt x="1492" y="503"/>
                      </a:cubicBezTo>
                      <a:cubicBezTo>
                        <a:pt x="1468" y="497"/>
                        <a:pt x="1492" y="467"/>
                        <a:pt x="1492" y="450"/>
                      </a:cubicBezTo>
                      <a:cubicBezTo>
                        <a:pt x="1492" y="437"/>
                        <a:pt x="1438" y="455"/>
                        <a:pt x="1432" y="461"/>
                      </a:cubicBezTo>
                      <a:cubicBezTo>
                        <a:pt x="1402" y="485"/>
                        <a:pt x="1462" y="503"/>
                        <a:pt x="1408" y="521"/>
                      </a:cubicBezTo>
                      <a:cubicBezTo>
                        <a:pt x="1360" y="533"/>
                        <a:pt x="1318" y="527"/>
                        <a:pt x="1276" y="509"/>
                      </a:cubicBezTo>
                      <a:cubicBezTo>
                        <a:pt x="1270" y="509"/>
                        <a:pt x="1234" y="485"/>
                        <a:pt x="1234" y="485"/>
                      </a:cubicBezTo>
                      <a:cubicBezTo>
                        <a:pt x="1222" y="491"/>
                        <a:pt x="1210" y="581"/>
                        <a:pt x="1210" y="599"/>
                      </a:cubicBezTo>
                      <a:cubicBezTo>
                        <a:pt x="1210" y="635"/>
                        <a:pt x="1306" y="617"/>
                        <a:pt x="1300" y="659"/>
                      </a:cubicBezTo>
                      <a:cubicBezTo>
                        <a:pt x="1288" y="719"/>
                        <a:pt x="1270" y="785"/>
                        <a:pt x="1240" y="839"/>
                      </a:cubicBezTo>
                      <a:cubicBezTo>
                        <a:pt x="1216" y="875"/>
                        <a:pt x="1204" y="857"/>
                        <a:pt x="1168" y="857"/>
                      </a:cubicBezTo>
                      <a:cubicBezTo>
                        <a:pt x="1084" y="899"/>
                        <a:pt x="1114" y="803"/>
                        <a:pt x="1066" y="827"/>
                      </a:cubicBezTo>
                      <a:cubicBezTo>
                        <a:pt x="1060" y="917"/>
                        <a:pt x="1060" y="917"/>
                        <a:pt x="1060" y="917"/>
                      </a:cubicBezTo>
                      <a:cubicBezTo>
                        <a:pt x="1060" y="953"/>
                        <a:pt x="1144" y="959"/>
                        <a:pt x="1078" y="965"/>
                      </a:cubicBezTo>
                      <a:cubicBezTo>
                        <a:pt x="1048" y="971"/>
                        <a:pt x="1013" y="977"/>
                        <a:pt x="989" y="977"/>
                      </a:cubicBezTo>
                      <a:cubicBezTo>
                        <a:pt x="971" y="971"/>
                        <a:pt x="863" y="965"/>
                        <a:pt x="881" y="1001"/>
                      </a:cubicBezTo>
                      <a:cubicBezTo>
                        <a:pt x="917" y="1079"/>
                        <a:pt x="887" y="1055"/>
                        <a:pt x="857" y="1127"/>
                      </a:cubicBezTo>
                      <a:cubicBezTo>
                        <a:pt x="845" y="1151"/>
                        <a:pt x="803" y="1133"/>
                        <a:pt x="785" y="1145"/>
                      </a:cubicBezTo>
                      <a:cubicBezTo>
                        <a:pt x="701" y="1199"/>
                        <a:pt x="653" y="1127"/>
                        <a:pt x="635" y="1049"/>
                      </a:cubicBezTo>
                      <a:cubicBezTo>
                        <a:pt x="617" y="1049"/>
                        <a:pt x="491" y="1037"/>
                        <a:pt x="509" y="1079"/>
                      </a:cubicBezTo>
                      <a:cubicBezTo>
                        <a:pt x="527" y="1133"/>
                        <a:pt x="497" y="1138"/>
                        <a:pt x="491" y="1199"/>
                      </a:cubicBezTo>
                      <a:cubicBezTo>
                        <a:pt x="443" y="1186"/>
                        <a:pt x="353" y="1222"/>
                        <a:pt x="377" y="1138"/>
                      </a:cubicBezTo>
                      <a:cubicBezTo>
                        <a:pt x="383" y="1133"/>
                        <a:pt x="389" y="1097"/>
                        <a:pt x="377" y="1091"/>
                      </a:cubicBezTo>
                      <a:cubicBezTo>
                        <a:pt x="353" y="1085"/>
                        <a:pt x="329" y="1091"/>
                        <a:pt x="305" y="1073"/>
                      </a:cubicBezTo>
                      <a:cubicBezTo>
                        <a:pt x="293" y="1061"/>
                        <a:pt x="299" y="1049"/>
                        <a:pt x="281" y="1043"/>
                      </a:cubicBezTo>
                      <a:cubicBezTo>
                        <a:pt x="222" y="977"/>
                        <a:pt x="222" y="977"/>
                        <a:pt x="222" y="977"/>
                      </a:cubicBezTo>
                      <a:cubicBezTo>
                        <a:pt x="329" y="977"/>
                        <a:pt x="329" y="977"/>
                        <a:pt x="329" y="977"/>
                      </a:cubicBezTo>
                      <a:cubicBezTo>
                        <a:pt x="347" y="983"/>
                        <a:pt x="365" y="995"/>
                        <a:pt x="383" y="995"/>
                      </a:cubicBezTo>
                      <a:cubicBezTo>
                        <a:pt x="407" y="989"/>
                        <a:pt x="425" y="977"/>
                        <a:pt x="443" y="971"/>
                      </a:cubicBezTo>
                      <a:cubicBezTo>
                        <a:pt x="473" y="965"/>
                        <a:pt x="503" y="995"/>
                        <a:pt x="521" y="977"/>
                      </a:cubicBezTo>
                      <a:cubicBezTo>
                        <a:pt x="551" y="953"/>
                        <a:pt x="557" y="881"/>
                        <a:pt x="551" y="845"/>
                      </a:cubicBezTo>
                      <a:cubicBezTo>
                        <a:pt x="533" y="791"/>
                        <a:pt x="479" y="755"/>
                        <a:pt x="425" y="755"/>
                      </a:cubicBezTo>
                      <a:cubicBezTo>
                        <a:pt x="449" y="719"/>
                        <a:pt x="461" y="665"/>
                        <a:pt x="509" y="659"/>
                      </a:cubicBezTo>
                      <a:cubicBezTo>
                        <a:pt x="509" y="659"/>
                        <a:pt x="515" y="653"/>
                        <a:pt x="527" y="653"/>
                      </a:cubicBezTo>
                      <a:cubicBezTo>
                        <a:pt x="551" y="743"/>
                        <a:pt x="551" y="743"/>
                        <a:pt x="551" y="743"/>
                      </a:cubicBezTo>
                      <a:cubicBezTo>
                        <a:pt x="581" y="767"/>
                        <a:pt x="593" y="737"/>
                        <a:pt x="617" y="719"/>
                      </a:cubicBezTo>
                      <a:cubicBezTo>
                        <a:pt x="671" y="695"/>
                        <a:pt x="737" y="701"/>
                        <a:pt x="797" y="689"/>
                      </a:cubicBezTo>
                      <a:cubicBezTo>
                        <a:pt x="821" y="683"/>
                        <a:pt x="893" y="683"/>
                        <a:pt x="905" y="653"/>
                      </a:cubicBezTo>
                      <a:cubicBezTo>
                        <a:pt x="911" y="629"/>
                        <a:pt x="881" y="611"/>
                        <a:pt x="881" y="587"/>
                      </a:cubicBezTo>
                      <a:cubicBezTo>
                        <a:pt x="881" y="575"/>
                        <a:pt x="905" y="563"/>
                        <a:pt x="911" y="545"/>
                      </a:cubicBezTo>
                      <a:cubicBezTo>
                        <a:pt x="917" y="527"/>
                        <a:pt x="923" y="485"/>
                        <a:pt x="911" y="467"/>
                      </a:cubicBezTo>
                      <a:cubicBezTo>
                        <a:pt x="899" y="455"/>
                        <a:pt x="809" y="419"/>
                        <a:pt x="791" y="419"/>
                      </a:cubicBezTo>
                      <a:cubicBezTo>
                        <a:pt x="809" y="384"/>
                        <a:pt x="809" y="342"/>
                        <a:pt x="785" y="312"/>
                      </a:cubicBezTo>
                      <a:cubicBezTo>
                        <a:pt x="761" y="288"/>
                        <a:pt x="755" y="258"/>
                        <a:pt x="803" y="282"/>
                      </a:cubicBezTo>
                      <a:cubicBezTo>
                        <a:pt x="809" y="288"/>
                        <a:pt x="869" y="354"/>
                        <a:pt x="869" y="312"/>
                      </a:cubicBezTo>
                      <a:cubicBezTo>
                        <a:pt x="875" y="264"/>
                        <a:pt x="905" y="252"/>
                        <a:pt x="869" y="222"/>
                      </a:cubicBezTo>
                      <a:cubicBezTo>
                        <a:pt x="839" y="222"/>
                        <a:pt x="725" y="258"/>
                        <a:pt x="761" y="186"/>
                      </a:cubicBezTo>
                      <a:cubicBezTo>
                        <a:pt x="785" y="144"/>
                        <a:pt x="821" y="138"/>
                        <a:pt x="857" y="120"/>
                      </a:cubicBezTo>
                      <a:cubicBezTo>
                        <a:pt x="887" y="108"/>
                        <a:pt x="911" y="78"/>
                        <a:pt x="929" y="60"/>
                      </a:cubicBezTo>
                      <a:cubicBezTo>
                        <a:pt x="953" y="42"/>
                        <a:pt x="971" y="24"/>
                        <a:pt x="995" y="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6" name="Freeform 134">
                  <a:extLst>
                    <a:ext uri="{FF2B5EF4-FFF2-40B4-BE49-F238E27FC236}">
                      <a16:creationId xmlns:a16="http://schemas.microsoft.com/office/drawing/2014/main" id="{E31EF259-5B4F-44B9-BCA8-BDF9A39ADE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51413" y="4792663"/>
                  <a:ext cx="317500" cy="292100"/>
                </a:xfrm>
                <a:custGeom>
                  <a:avLst/>
                  <a:gdLst>
                    <a:gd name="T0" fmla="*/ 6937 w 595"/>
                    <a:gd name="T1" fmla="*/ 111965 h 547"/>
                    <a:gd name="T2" fmla="*/ 6937 w 595"/>
                    <a:gd name="T3" fmla="*/ 111965 h 547"/>
                    <a:gd name="T4" fmla="*/ 19210 w 595"/>
                    <a:gd name="T5" fmla="*/ 137557 h 547"/>
                    <a:gd name="T6" fmla="*/ 22411 w 595"/>
                    <a:gd name="T7" fmla="*/ 140756 h 547"/>
                    <a:gd name="T8" fmla="*/ 19210 w 595"/>
                    <a:gd name="T9" fmla="*/ 179144 h 547"/>
                    <a:gd name="T10" fmla="*/ 73637 w 595"/>
                    <a:gd name="T11" fmla="*/ 185542 h 547"/>
                    <a:gd name="T12" fmla="*/ 70436 w 595"/>
                    <a:gd name="T13" fmla="*/ 227129 h 547"/>
                    <a:gd name="T14" fmla="*/ 92847 w 595"/>
                    <a:gd name="T15" fmla="*/ 278313 h 547"/>
                    <a:gd name="T16" fmla="*/ 131266 w 595"/>
                    <a:gd name="T17" fmla="*/ 220731 h 547"/>
                    <a:gd name="T18" fmla="*/ 150476 w 595"/>
                    <a:gd name="T19" fmla="*/ 131159 h 547"/>
                    <a:gd name="T20" fmla="*/ 230517 w 595"/>
                    <a:gd name="T21" fmla="*/ 163149 h 547"/>
                    <a:gd name="T22" fmla="*/ 230517 w 595"/>
                    <a:gd name="T23" fmla="*/ 163149 h 547"/>
                    <a:gd name="T24" fmla="*/ 233718 w 595"/>
                    <a:gd name="T25" fmla="*/ 156751 h 547"/>
                    <a:gd name="T26" fmla="*/ 256130 w 595"/>
                    <a:gd name="T27" fmla="*/ 137557 h 547"/>
                    <a:gd name="T28" fmla="*/ 268936 w 595"/>
                    <a:gd name="T29" fmla="*/ 118363 h 547"/>
                    <a:gd name="T30" fmla="*/ 304154 w 595"/>
                    <a:gd name="T31" fmla="*/ 115164 h 547"/>
                    <a:gd name="T32" fmla="*/ 294549 w 595"/>
                    <a:gd name="T33" fmla="*/ 95970 h 547"/>
                    <a:gd name="T34" fmla="*/ 313759 w 595"/>
                    <a:gd name="T35" fmla="*/ 86373 h 547"/>
                    <a:gd name="T36" fmla="*/ 310557 w 595"/>
                    <a:gd name="T37" fmla="*/ 70378 h 547"/>
                    <a:gd name="T38" fmla="*/ 291347 w 595"/>
                    <a:gd name="T39" fmla="*/ 28791 h 547"/>
                    <a:gd name="T40" fmla="*/ 316960 w 595"/>
                    <a:gd name="T41" fmla="*/ 6398 h 547"/>
                    <a:gd name="T42" fmla="*/ 278541 w 595"/>
                    <a:gd name="T43" fmla="*/ 19194 h 547"/>
                    <a:gd name="T44" fmla="*/ 224113 w 595"/>
                    <a:gd name="T45" fmla="*/ 38388 h 547"/>
                    <a:gd name="T46" fmla="*/ 201702 w 595"/>
                    <a:gd name="T47" fmla="*/ 31990 h 547"/>
                    <a:gd name="T48" fmla="*/ 156879 w 595"/>
                    <a:gd name="T49" fmla="*/ 67179 h 547"/>
                    <a:gd name="T50" fmla="*/ 128065 w 595"/>
                    <a:gd name="T51" fmla="*/ 60781 h 547"/>
                    <a:gd name="T52" fmla="*/ 99250 w 595"/>
                    <a:gd name="T53" fmla="*/ 12796 h 547"/>
                    <a:gd name="T54" fmla="*/ 99250 w 595"/>
                    <a:gd name="T55" fmla="*/ 12796 h 547"/>
                    <a:gd name="T56" fmla="*/ 70436 w 595"/>
                    <a:gd name="T57" fmla="*/ 76776 h 547"/>
                    <a:gd name="T58" fmla="*/ 35218 w 595"/>
                    <a:gd name="T59" fmla="*/ 76776 h 547"/>
                    <a:gd name="T60" fmla="*/ 16542 w 595"/>
                    <a:gd name="T61" fmla="*/ 95970 h 547"/>
                    <a:gd name="T62" fmla="*/ 6937 w 595"/>
                    <a:gd name="T63" fmla="*/ 111965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95" h="547">
                      <a:moveTo>
                        <a:pt x="13" y="210"/>
                      </a:moveTo>
                      <a:lnTo>
                        <a:pt x="13" y="210"/>
                      </a:lnTo>
                      <a:cubicBezTo>
                        <a:pt x="36" y="258"/>
                        <a:pt x="36" y="258"/>
                        <a:pt x="36" y="258"/>
                      </a:cubicBezTo>
                      <a:cubicBezTo>
                        <a:pt x="36" y="264"/>
                        <a:pt x="36" y="264"/>
                        <a:pt x="42" y="264"/>
                      </a:cubicBezTo>
                      <a:cubicBezTo>
                        <a:pt x="36" y="288"/>
                        <a:pt x="0" y="330"/>
                        <a:pt x="36" y="336"/>
                      </a:cubicBezTo>
                      <a:cubicBezTo>
                        <a:pt x="55" y="336"/>
                        <a:pt x="132" y="336"/>
                        <a:pt x="138" y="348"/>
                      </a:cubicBezTo>
                      <a:cubicBezTo>
                        <a:pt x="144" y="360"/>
                        <a:pt x="132" y="408"/>
                        <a:pt x="132" y="426"/>
                      </a:cubicBezTo>
                      <a:cubicBezTo>
                        <a:pt x="132" y="444"/>
                        <a:pt x="138" y="546"/>
                        <a:pt x="174" y="522"/>
                      </a:cubicBezTo>
                      <a:cubicBezTo>
                        <a:pt x="204" y="510"/>
                        <a:pt x="234" y="444"/>
                        <a:pt x="246" y="414"/>
                      </a:cubicBezTo>
                      <a:cubicBezTo>
                        <a:pt x="252" y="372"/>
                        <a:pt x="252" y="270"/>
                        <a:pt x="282" y="246"/>
                      </a:cubicBezTo>
                      <a:cubicBezTo>
                        <a:pt x="330" y="210"/>
                        <a:pt x="396" y="300"/>
                        <a:pt x="432" y="306"/>
                      </a:cubicBezTo>
                      <a:cubicBezTo>
                        <a:pt x="438" y="294"/>
                        <a:pt x="438" y="294"/>
                        <a:pt x="438" y="294"/>
                      </a:cubicBezTo>
                      <a:cubicBezTo>
                        <a:pt x="450" y="282"/>
                        <a:pt x="462" y="270"/>
                        <a:pt x="480" y="258"/>
                      </a:cubicBezTo>
                      <a:cubicBezTo>
                        <a:pt x="498" y="246"/>
                        <a:pt x="498" y="228"/>
                        <a:pt x="504" y="222"/>
                      </a:cubicBezTo>
                      <a:cubicBezTo>
                        <a:pt x="534" y="198"/>
                        <a:pt x="552" y="234"/>
                        <a:pt x="570" y="216"/>
                      </a:cubicBezTo>
                      <a:cubicBezTo>
                        <a:pt x="582" y="204"/>
                        <a:pt x="564" y="180"/>
                        <a:pt x="552" y="180"/>
                      </a:cubicBezTo>
                      <a:cubicBezTo>
                        <a:pt x="558" y="162"/>
                        <a:pt x="588" y="174"/>
                        <a:pt x="588" y="162"/>
                      </a:cubicBezTo>
                      <a:cubicBezTo>
                        <a:pt x="594" y="156"/>
                        <a:pt x="588" y="138"/>
                        <a:pt x="582" y="132"/>
                      </a:cubicBezTo>
                      <a:cubicBezTo>
                        <a:pt x="570" y="108"/>
                        <a:pt x="528" y="84"/>
                        <a:pt x="546" y="54"/>
                      </a:cubicBezTo>
                      <a:cubicBezTo>
                        <a:pt x="558" y="42"/>
                        <a:pt x="594" y="24"/>
                        <a:pt x="594" y="12"/>
                      </a:cubicBezTo>
                      <a:cubicBezTo>
                        <a:pt x="558" y="0"/>
                        <a:pt x="552" y="18"/>
                        <a:pt x="522" y="36"/>
                      </a:cubicBezTo>
                      <a:cubicBezTo>
                        <a:pt x="486" y="48"/>
                        <a:pt x="456" y="72"/>
                        <a:pt x="420" y="72"/>
                      </a:cubicBezTo>
                      <a:cubicBezTo>
                        <a:pt x="402" y="72"/>
                        <a:pt x="396" y="54"/>
                        <a:pt x="378" y="60"/>
                      </a:cubicBezTo>
                      <a:cubicBezTo>
                        <a:pt x="342" y="72"/>
                        <a:pt x="324" y="126"/>
                        <a:pt x="294" y="126"/>
                      </a:cubicBezTo>
                      <a:cubicBezTo>
                        <a:pt x="276" y="126"/>
                        <a:pt x="258" y="126"/>
                        <a:pt x="240" y="114"/>
                      </a:cubicBezTo>
                      <a:cubicBezTo>
                        <a:pt x="210" y="90"/>
                        <a:pt x="222" y="42"/>
                        <a:pt x="186" y="24"/>
                      </a:cubicBezTo>
                      <a:cubicBezTo>
                        <a:pt x="132" y="144"/>
                        <a:pt x="132" y="144"/>
                        <a:pt x="132" y="144"/>
                      </a:cubicBezTo>
                      <a:cubicBezTo>
                        <a:pt x="114" y="162"/>
                        <a:pt x="90" y="138"/>
                        <a:pt x="66" y="144"/>
                      </a:cubicBezTo>
                      <a:cubicBezTo>
                        <a:pt x="36" y="144"/>
                        <a:pt x="42" y="168"/>
                        <a:pt x="31" y="180"/>
                      </a:cubicBezTo>
                      <a:cubicBezTo>
                        <a:pt x="24" y="192"/>
                        <a:pt x="18" y="204"/>
                        <a:pt x="13" y="21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7" name="Freeform 135">
                  <a:extLst>
                    <a:ext uri="{FF2B5EF4-FFF2-40B4-BE49-F238E27FC236}">
                      <a16:creationId xmlns:a16="http://schemas.microsoft.com/office/drawing/2014/main" id="{AFB6BE76-534C-45F4-A181-8EA28F2AA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6588" y="5129213"/>
                  <a:ext cx="1609725" cy="1450975"/>
                </a:xfrm>
                <a:custGeom>
                  <a:avLst/>
                  <a:gdLst>
                    <a:gd name="T0" fmla="*/ 818023 w 3021"/>
                    <a:gd name="T1" fmla="*/ 1144078 h 2722"/>
                    <a:gd name="T2" fmla="*/ 821223 w 3021"/>
                    <a:gd name="T3" fmla="*/ 1179264 h 2722"/>
                    <a:gd name="T4" fmla="*/ 840420 w 3021"/>
                    <a:gd name="T5" fmla="*/ 1153674 h 2722"/>
                    <a:gd name="T6" fmla="*/ 111452 w 3021"/>
                    <a:gd name="T7" fmla="*/ 227110 h 2722"/>
                    <a:gd name="T8" fmla="*/ 108252 w 3021"/>
                    <a:gd name="T9" fmla="*/ 281488 h 2722"/>
                    <a:gd name="T10" fmla="*/ 188241 w 3021"/>
                    <a:gd name="T11" fmla="*/ 307078 h 2722"/>
                    <a:gd name="T12" fmla="*/ 210638 w 3021"/>
                    <a:gd name="T13" fmla="*/ 179129 h 2722"/>
                    <a:gd name="T14" fmla="*/ 469803 w 3021"/>
                    <a:gd name="T15" fmla="*/ 25590 h 2722"/>
                    <a:gd name="T16" fmla="*/ 409012 w 3021"/>
                    <a:gd name="T17" fmla="*/ 143943 h 2722"/>
                    <a:gd name="T18" fmla="*/ 265031 w 3021"/>
                    <a:gd name="T19" fmla="*/ 124750 h 2722"/>
                    <a:gd name="T20" fmla="*/ 223437 w 3021"/>
                    <a:gd name="T21" fmla="*/ 35186 h 2722"/>
                    <a:gd name="T22" fmla="*/ 405812 w 3021"/>
                    <a:gd name="T23" fmla="*/ 0 h 2722"/>
                    <a:gd name="T24" fmla="*/ 526862 w 3021"/>
                    <a:gd name="T25" fmla="*/ 610424 h 2722"/>
                    <a:gd name="T26" fmla="*/ 514597 w 3021"/>
                    <a:gd name="T27" fmla="*/ 530456 h 2722"/>
                    <a:gd name="T28" fmla="*/ 447406 w 3021"/>
                    <a:gd name="T29" fmla="*/ 450487 h 2722"/>
                    <a:gd name="T30" fmla="*/ 245834 w 3021"/>
                    <a:gd name="T31" fmla="*/ 415835 h 2722"/>
                    <a:gd name="T32" fmla="*/ 402612 w 3021"/>
                    <a:gd name="T33" fmla="*/ 387046 h 2722"/>
                    <a:gd name="T34" fmla="*/ 558858 w 3021"/>
                    <a:gd name="T35" fmla="*/ 291084 h 2722"/>
                    <a:gd name="T36" fmla="*/ 645246 w 3021"/>
                    <a:gd name="T37" fmla="*/ 223911 h 2722"/>
                    <a:gd name="T38" fmla="*/ 664444 w 3021"/>
                    <a:gd name="T39" fmla="*/ 47981 h 2722"/>
                    <a:gd name="T40" fmla="*/ 779628 w 3021"/>
                    <a:gd name="T41" fmla="*/ 44782 h 2722"/>
                    <a:gd name="T42" fmla="*/ 811624 w 3021"/>
                    <a:gd name="T43" fmla="*/ 236706 h 2722"/>
                    <a:gd name="T44" fmla="*/ 699639 w 3021"/>
                    <a:gd name="T45" fmla="*/ 351860 h 2722"/>
                    <a:gd name="T46" fmla="*/ 936407 w 3021"/>
                    <a:gd name="T47" fmla="*/ 504866 h 2722"/>
                    <a:gd name="T48" fmla="*/ 1252631 w 3021"/>
                    <a:gd name="T49" fmla="*/ 399841 h 2722"/>
                    <a:gd name="T50" fmla="*/ 1358217 w 3021"/>
                    <a:gd name="T51" fmla="*/ 335866 h 2722"/>
                    <a:gd name="T52" fmla="*/ 1453671 w 3021"/>
                    <a:gd name="T53" fmla="*/ 265494 h 2722"/>
                    <a:gd name="T54" fmla="*/ 1562456 w 3021"/>
                    <a:gd name="T55" fmla="*/ 351860 h 2722"/>
                    <a:gd name="T56" fmla="*/ 1552857 w 3021"/>
                    <a:gd name="T57" fmla="*/ 540052 h 2722"/>
                    <a:gd name="T58" fmla="*/ 1323022 w 3021"/>
                    <a:gd name="T59" fmla="*/ 559244 h 2722"/>
                    <a:gd name="T60" fmla="*/ 1140646 w 3021"/>
                    <a:gd name="T61" fmla="*/ 805013 h 2722"/>
                    <a:gd name="T62" fmla="*/ 1051058 w 3021"/>
                    <a:gd name="T63" fmla="*/ 824739 h 2722"/>
                    <a:gd name="T64" fmla="*/ 830821 w 3021"/>
                    <a:gd name="T65" fmla="*/ 715982 h 2722"/>
                    <a:gd name="T66" fmla="*/ 610051 w 3021"/>
                    <a:gd name="T67" fmla="*/ 821540 h 2722"/>
                    <a:gd name="T68" fmla="*/ 741233 w 3021"/>
                    <a:gd name="T69" fmla="*/ 1009732 h 2722"/>
                    <a:gd name="T70" fmla="*/ 763630 w 3021"/>
                    <a:gd name="T71" fmla="*/ 1131283 h 2722"/>
                    <a:gd name="T72" fmla="*/ 584455 w 3021"/>
                    <a:gd name="T73" fmla="*/ 1195258 h 2722"/>
                    <a:gd name="T74" fmla="*/ 434608 w 3021"/>
                    <a:gd name="T75" fmla="*/ 1172867 h 2722"/>
                    <a:gd name="T76" fmla="*/ 322623 w 3021"/>
                    <a:gd name="T77" fmla="*/ 1415437 h 2722"/>
                    <a:gd name="T78" fmla="*/ 181842 w 3021"/>
                    <a:gd name="T79" fmla="*/ 1367456 h 2722"/>
                    <a:gd name="T80" fmla="*/ 130649 w 3021"/>
                    <a:gd name="T81" fmla="*/ 1290687 h 2722"/>
                    <a:gd name="T82" fmla="*/ 252233 w 3021"/>
                    <a:gd name="T83" fmla="*/ 1204854 h 2722"/>
                    <a:gd name="T84" fmla="*/ 377016 w 3021"/>
                    <a:gd name="T85" fmla="*/ 1118488 h 2722"/>
                    <a:gd name="T86" fmla="*/ 303426 w 3021"/>
                    <a:gd name="T87" fmla="*/ 1067309 h 2722"/>
                    <a:gd name="T88" fmla="*/ 194640 w 3021"/>
                    <a:gd name="T89" fmla="*/ 1134482 h 2722"/>
                    <a:gd name="T90" fmla="*/ 73057 w 3021"/>
                    <a:gd name="T91" fmla="*/ 1044918 h 2722"/>
                    <a:gd name="T92" fmla="*/ 79989 w 3021"/>
                    <a:gd name="T93" fmla="*/ 952155 h 2722"/>
                    <a:gd name="T94" fmla="*/ 271430 w 3021"/>
                    <a:gd name="T95" fmla="*/ 808745 h 2722"/>
                    <a:gd name="T96" fmla="*/ 1453671 w 3021"/>
                    <a:gd name="T97" fmla="*/ 265494 h 2722"/>
                    <a:gd name="T98" fmla="*/ 1504864 w 3021"/>
                    <a:gd name="T99" fmla="*/ 243103 h 2722"/>
                    <a:gd name="T100" fmla="*/ 1476068 w 3021"/>
                    <a:gd name="T101" fmla="*/ 127949 h 2722"/>
                    <a:gd name="T102" fmla="*/ 1424875 w 3021"/>
                    <a:gd name="T103" fmla="*/ 195122 h 272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3021" h="2722">
                      <a:moveTo>
                        <a:pt x="1564" y="2158"/>
                      </a:moveTo>
                      <a:lnTo>
                        <a:pt x="1564" y="2158"/>
                      </a:lnTo>
                      <a:cubicBezTo>
                        <a:pt x="1564" y="2146"/>
                        <a:pt x="1564" y="2134"/>
                        <a:pt x="1552" y="2134"/>
                      </a:cubicBezTo>
                      <a:cubicBezTo>
                        <a:pt x="1546" y="2134"/>
                        <a:pt x="1534" y="2146"/>
                        <a:pt x="1534" y="2146"/>
                      </a:cubicBezTo>
                      <a:cubicBezTo>
                        <a:pt x="1516" y="2164"/>
                        <a:pt x="1492" y="2152"/>
                        <a:pt x="1492" y="2176"/>
                      </a:cubicBezTo>
                      <a:cubicBezTo>
                        <a:pt x="1486" y="2182"/>
                        <a:pt x="1492" y="2188"/>
                        <a:pt x="1492" y="2188"/>
                      </a:cubicBezTo>
                      <a:cubicBezTo>
                        <a:pt x="1492" y="2206"/>
                        <a:pt x="1492" y="2218"/>
                        <a:pt x="1510" y="2218"/>
                      </a:cubicBezTo>
                      <a:cubicBezTo>
                        <a:pt x="1522" y="2224"/>
                        <a:pt x="1522" y="2218"/>
                        <a:pt x="1540" y="2212"/>
                      </a:cubicBezTo>
                      <a:cubicBezTo>
                        <a:pt x="1540" y="2212"/>
                        <a:pt x="1540" y="2218"/>
                        <a:pt x="1552" y="2218"/>
                      </a:cubicBezTo>
                      <a:cubicBezTo>
                        <a:pt x="1558" y="2212"/>
                        <a:pt x="1576" y="2200"/>
                        <a:pt x="1582" y="2194"/>
                      </a:cubicBezTo>
                      <a:cubicBezTo>
                        <a:pt x="1582" y="2188"/>
                        <a:pt x="1588" y="2182"/>
                        <a:pt x="1588" y="2182"/>
                      </a:cubicBezTo>
                      <a:cubicBezTo>
                        <a:pt x="1582" y="2170"/>
                        <a:pt x="1576" y="2170"/>
                        <a:pt x="1576" y="2164"/>
                      </a:cubicBezTo>
                      <a:cubicBezTo>
                        <a:pt x="1564" y="2158"/>
                        <a:pt x="1564" y="2158"/>
                        <a:pt x="1564" y="2158"/>
                      </a:cubicBezTo>
                      <a:close/>
                      <a:moveTo>
                        <a:pt x="395" y="336"/>
                      </a:moveTo>
                      <a:lnTo>
                        <a:pt x="395" y="336"/>
                      </a:lnTo>
                      <a:cubicBezTo>
                        <a:pt x="353" y="390"/>
                        <a:pt x="281" y="420"/>
                        <a:pt x="209" y="426"/>
                      </a:cubicBezTo>
                      <a:cubicBezTo>
                        <a:pt x="209" y="432"/>
                        <a:pt x="215" y="462"/>
                        <a:pt x="215" y="468"/>
                      </a:cubicBezTo>
                      <a:cubicBezTo>
                        <a:pt x="215" y="474"/>
                        <a:pt x="215" y="486"/>
                        <a:pt x="209" y="492"/>
                      </a:cubicBezTo>
                      <a:cubicBezTo>
                        <a:pt x="203" y="504"/>
                        <a:pt x="203" y="510"/>
                        <a:pt x="203" y="528"/>
                      </a:cubicBezTo>
                      <a:cubicBezTo>
                        <a:pt x="203" y="540"/>
                        <a:pt x="197" y="546"/>
                        <a:pt x="192" y="558"/>
                      </a:cubicBezTo>
                      <a:cubicBezTo>
                        <a:pt x="299" y="558"/>
                        <a:pt x="299" y="558"/>
                        <a:pt x="299" y="558"/>
                      </a:cubicBezTo>
                      <a:cubicBezTo>
                        <a:pt x="317" y="564"/>
                        <a:pt x="335" y="576"/>
                        <a:pt x="353" y="576"/>
                      </a:cubicBezTo>
                      <a:cubicBezTo>
                        <a:pt x="377" y="570"/>
                        <a:pt x="395" y="558"/>
                        <a:pt x="413" y="552"/>
                      </a:cubicBezTo>
                      <a:cubicBezTo>
                        <a:pt x="443" y="546"/>
                        <a:pt x="473" y="576"/>
                        <a:pt x="491" y="558"/>
                      </a:cubicBezTo>
                      <a:cubicBezTo>
                        <a:pt x="521" y="534"/>
                        <a:pt x="527" y="462"/>
                        <a:pt x="521" y="426"/>
                      </a:cubicBezTo>
                      <a:cubicBezTo>
                        <a:pt x="503" y="372"/>
                        <a:pt x="449" y="336"/>
                        <a:pt x="395" y="336"/>
                      </a:cubicBezTo>
                      <a:close/>
                      <a:moveTo>
                        <a:pt x="761" y="0"/>
                      </a:moveTo>
                      <a:lnTo>
                        <a:pt x="761" y="0"/>
                      </a:lnTo>
                      <a:cubicBezTo>
                        <a:pt x="779" y="0"/>
                        <a:pt x="869" y="36"/>
                        <a:pt x="881" y="48"/>
                      </a:cubicBezTo>
                      <a:cubicBezTo>
                        <a:pt x="893" y="66"/>
                        <a:pt x="887" y="108"/>
                        <a:pt x="881" y="126"/>
                      </a:cubicBezTo>
                      <a:cubicBezTo>
                        <a:pt x="875" y="144"/>
                        <a:pt x="851" y="156"/>
                        <a:pt x="851" y="168"/>
                      </a:cubicBezTo>
                      <a:cubicBezTo>
                        <a:pt x="851" y="192"/>
                        <a:pt x="881" y="210"/>
                        <a:pt x="875" y="234"/>
                      </a:cubicBezTo>
                      <a:cubicBezTo>
                        <a:pt x="863" y="264"/>
                        <a:pt x="791" y="264"/>
                        <a:pt x="767" y="270"/>
                      </a:cubicBezTo>
                      <a:cubicBezTo>
                        <a:pt x="707" y="282"/>
                        <a:pt x="641" y="276"/>
                        <a:pt x="587" y="300"/>
                      </a:cubicBezTo>
                      <a:cubicBezTo>
                        <a:pt x="563" y="318"/>
                        <a:pt x="551" y="348"/>
                        <a:pt x="521" y="324"/>
                      </a:cubicBezTo>
                      <a:cubicBezTo>
                        <a:pt x="497" y="234"/>
                        <a:pt x="497" y="234"/>
                        <a:pt x="497" y="234"/>
                      </a:cubicBezTo>
                      <a:cubicBezTo>
                        <a:pt x="515" y="222"/>
                        <a:pt x="545" y="204"/>
                        <a:pt x="521" y="180"/>
                      </a:cubicBezTo>
                      <a:cubicBezTo>
                        <a:pt x="461" y="120"/>
                        <a:pt x="461" y="120"/>
                        <a:pt x="461" y="120"/>
                      </a:cubicBezTo>
                      <a:cubicBezTo>
                        <a:pt x="437" y="96"/>
                        <a:pt x="413" y="114"/>
                        <a:pt x="389" y="114"/>
                      </a:cubicBezTo>
                      <a:cubicBezTo>
                        <a:pt x="389" y="102"/>
                        <a:pt x="413" y="72"/>
                        <a:pt x="419" y="66"/>
                      </a:cubicBezTo>
                      <a:cubicBezTo>
                        <a:pt x="425" y="60"/>
                        <a:pt x="437" y="24"/>
                        <a:pt x="443" y="24"/>
                      </a:cubicBezTo>
                      <a:cubicBezTo>
                        <a:pt x="467" y="24"/>
                        <a:pt x="533" y="66"/>
                        <a:pt x="557" y="78"/>
                      </a:cubicBezTo>
                      <a:cubicBezTo>
                        <a:pt x="581" y="96"/>
                        <a:pt x="599" y="132"/>
                        <a:pt x="635" y="132"/>
                      </a:cubicBezTo>
                      <a:cubicBezTo>
                        <a:pt x="689" y="120"/>
                        <a:pt x="743" y="66"/>
                        <a:pt x="761" y="0"/>
                      </a:cubicBezTo>
                      <a:close/>
                      <a:moveTo>
                        <a:pt x="965" y="1151"/>
                      </a:moveTo>
                      <a:lnTo>
                        <a:pt x="965" y="1151"/>
                      </a:lnTo>
                      <a:cubicBezTo>
                        <a:pt x="988" y="1145"/>
                        <a:pt x="988" y="1145"/>
                        <a:pt x="988" y="1145"/>
                      </a:cubicBezTo>
                      <a:cubicBezTo>
                        <a:pt x="1036" y="1139"/>
                        <a:pt x="1030" y="1097"/>
                        <a:pt x="1012" y="1061"/>
                      </a:cubicBezTo>
                      <a:cubicBezTo>
                        <a:pt x="1007" y="1055"/>
                        <a:pt x="1000" y="1043"/>
                        <a:pt x="1000" y="1031"/>
                      </a:cubicBezTo>
                      <a:cubicBezTo>
                        <a:pt x="988" y="1013"/>
                        <a:pt x="983" y="1007"/>
                        <a:pt x="965" y="995"/>
                      </a:cubicBezTo>
                      <a:cubicBezTo>
                        <a:pt x="917" y="983"/>
                        <a:pt x="917" y="983"/>
                        <a:pt x="917" y="983"/>
                      </a:cubicBezTo>
                      <a:cubicBezTo>
                        <a:pt x="904" y="989"/>
                        <a:pt x="881" y="959"/>
                        <a:pt x="881" y="947"/>
                      </a:cubicBezTo>
                      <a:cubicBezTo>
                        <a:pt x="881" y="929"/>
                        <a:pt x="899" y="917"/>
                        <a:pt x="893" y="899"/>
                      </a:cubicBezTo>
                      <a:cubicBezTo>
                        <a:pt x="881" y="863"/>
                        <a:pt x="809" y="893"/>
                        <a:pt x="839" y="845"/>
                      </a:cubicBezTo>
                      <a:cubicBezTo>
                        <a:pt x="851" y="815"/>
                        <a:pt x="821" y="803"/>
                        <a:pt x="797" y="803"/>
                      </a:cubicBezTo>
                      <a:cubicBezTo>
                        <a:pt x="749" y="803"/>
                        <a:pt x="725" y="827"/>
                        <a:pt x="683" y="845"/>
                      </a:cubicBezTo>
                      <a:cubicBezTo>
                        <a:pt x="659" y="851"/>
                        <a:pt x="557" y="833"/>
                        <a:pt x="539" y="815"/>
                      </a:cubicBezTo>
                      <a:cubicBezTo>
                        <a:pt x="515" y="803"/>
                        <a:pt x="485" y="791"/>
                        <a:pt x="461" y="780"/>
                      </a:cubicBezTo>
                      <a:cubicBezTo>
                        <a:pt x="467" y="719"/>
                        <a:pt x="497" y="714"/>
                        <a:pt x="479" y="660"/>
                      </a:cubicBezTo>
                      <a:cubicBezTo>
                        <a:pt x="461" y="618"/>
                        <a:pt x="587" y="630"/>
                        <a:pt x="605" y="630"/>
                      </a:cubicBezTo>
                      <a:cubicBezTo>
                        <a:pt x="623" y="708"/>
                        <a:pt x="671" y="780"/>
                        <a:pt x="755" y="726"/>
                      </a:cubicBezTo>
                      <a:cubicBezTo>
                        <a:pt x="773" y="714"/>
                        <a:pt x="815" y="732"/>
                        <a:pt x="827" y="708"/>
                      </a:cubicBezTo>
                      <a:cubicBezTo>
                        <a:pt x="857" y="636"/>
                        <a:pt x="887" y="660"/>
                        <a:pt x="851" y="582"/>
                      </a:cubicBezTo>
                      <a:cubicBezTo>
                        <a:pt x="833" y="546"/>
                        <a:pt x="941" y="552"/>
                        <a:pt x="959" y="558"/>
                      </a:cubicBezTo>
                      <a:cubicBezTo>
                        <a:pt x="983" y="558"/>
                        <a:pt x="1018" y="552"/>
                        <a:pt x="1048" y="546"/>
                      </a:cubicBezTo>
                      <a:cubicBezTo>
                        <a:pt x="1114" y="540"/>
                        <a:pt x="1030" y="534"/>
                        <a:pt x="1030" y="498"/>
                      </a:cubicBezTo>
                      <a:cubicBezTo>
                        <a:pt x="1036" y="408"/>
                        <a:pt x="1036" y="408"/>
                        <a:pt x="1036" y="408"/>
                      </a:cubicBezTo>
                      <a:cubicBezTo>
                        <a:pt x="1084" y="384"/>
                        <a:pt x="1054" y="480"/>
                        <a:pt x="1138" y="438"/>
                      </a:cubicBezTo>
                      <a:cubicBezTo>
                        <a:pt x="1174" y="438"/>
                        <a:pt x="1186" y="456"/>
                        <a:pt x="1210" y="420"/>
                      </a:cubicBezTo>
                      <a:cubicBezTo>
                        <a:pt x="1240" y="366"/>
                        <a:pt x="1258" y="300"/>
                        <a:pt x="1270" y="240"/>
                      </a:cubicBezTo>
                      <a:cubicBezTo>
                        <a:pt x="1276" y="198"/>
                        <a:pt x="1180" y="216"/>
                        <a:pt x="1180" y="180"/>
                      </a:cubicBezTo>
                      <a:cubicBezTo>
                        <a:pt x="1180" y="162"/>
                        <a:pt x="1192" y="72"/>
                        <a:pt x="1204" y="66"/>
                      </a:cubicBezTo>
                      <a:cubicBezTo>
                        <a:pt x="1204" y="66"/>
                        <a:pt x="1240" y="90"/>
                        <a:pt x="1246" y="90"/>
                      </a:cubicBezTo>
                      <a:cubicBezTo>
                        <a:pt x="1288" y="108"/>
                        <a:pt x="1330" y="114"/>
                        <a:pt x="1378" y="102"/>
                      </a:cubicBezTo>
                      <a:cubicBezTo>
                        <a:pt x="1432" y="84"/>
                        <a:pt x="1372" y="66"/>
                        <a:pt x="1402" y="42"/>
                      </a:cubicBezTo>
                      <a:cubicBezTo>
                        <a:pt x="1408" y="36"/>
                        <a:pt x="1462" y="18"/>
                        <a:pt x="1462" y="31"/>
                      </a:cubicBezTo>
                      <a:cubicBezTo>
                        <a:pt x="1462" y="48"/>
                        <a:pt x="1438" y="78"/>
                        <a:pt x="1462" y="84"/>
                      </a:cubicBezTo>
                      <a:cubicBezTo>
                        <a:pt x="1498" y="108"/>
                        <a:pt x="1546" y="126"/>
                        <a:pt x="1588" y="138"/>
                      </a:cubicBezTo>
                      <a:cubicBezTo>
                        <a:pt x="1612" y="150"/>
                        <a:pt x="1648" y="150"/>
                        <a:pt x="1630" y="180"/>
                      </a:cubicBezTo>
                      <a:cubicBezTo>
                        <a:pt x="1606" y="216"/>
                        <a:pt x="1588" y="264"/>
                        <a:pt x="1558" y="300"/>
                      </a:cubicBezTo>
                      <a:cubicBezTo>
                        <a:pt x="1516" y="348"/>
                        <a:pt x="1522" y="378"/>
                        <a:pt x="1522" y="444"/>
                      </a:cubicBezTo>
                      <a:cubicBezTo>
                        <a:pt x="1510" y="492"/>
                        <a:pt x="1510" y="552"/>
                        <a:pt x="1450" y="576"/>
                      </a:cubicBezTo>
                      <a:cubicBezTo>
                        <a:pt x="1426" y="582"/>
                        <a:pt x="1402" y="582"/>
                        <a:pt x="1372" y="582"/>
                      </a:cubicBezTo>
                      <a:cubicBezTo>
                        <a:pt x="1366" y="582"/>
                        <a:pt x="1306" y="576"/>
                        <a:pt x="1300" y="576"/>
                      </a:cubicBezTo>
                      <a:cubicBezTo>
                        <a:pt x="1300" y="606"/>
                        <a:pt x="1312" y="636"/>
                        <a:pt x="1312" y="660"/>
                      </a:cubicBezTo>
                      <a:cubicBezTo>
                        <a:pt x="1318" y="696"/>
                        <a:pt x="1318" y="743"/>
                        <a:pt x="1330" y="774"/>
                      </a:cubicBezTo>
                      <a:cubicBezTo>
                        <a:pt x="1330" y="821"/>
                        <a:pt x="1330" y="839"/>
                        <a:pt x="1384" y="845"/>
                      </a:cubicBezTo>
                      <a:cubicBezTo>
                        <a:pt x="1486" y="857"/>
                        <a:pt x="1582" y="815"/>
                        <a:pt x="1690" y="833"/>
                      </a:cubicBezTo>
                      <a:cubicBezTo>
                        <a:pt x="1738" y="839"/>
                        <a:pt x="1726" y="911"/>
                        <a:pt x="1756" y="947"/>
                      </a:cubicBezTo>
                      <a:cubicBezTo>
                        <a:pt x="1780" y="971"/>
                        <a:pt x="1917" y="1055"/>
                        <a:pt x="1953" y="1049"/>
                      </a:cubicBezTo>
                      <a:cubicBezTo>
                        <a:pt x="2031" y="1037"/>
                        <a:pt x="1965" y="893"/>
                        <a:pt x="2097" y="887"/>
                      </a:cubicBezTo>
                      <a:cubicBezTo>
                        <a:pt x="2181" y="875"/>
                        <a:pt x="2139" y="821"/>
                        <a:pt x="2205" y="791"/>
                      </a:cubicBezTo>
                      <a:cubicBezTo>
                        <a:pt x="2253" y="767"/>
                        <a:pt x="2307" y="780"/>
                        <a:pt x="2349" y="750"/>
                      </a:cubicBezTo>
                      <a:cubicBezTo>
                        <a:pt x="2349" y="714"/>
                        <a:pt x="2301" y="714"/>
                        <a:pt x="2349" y="666"/>
                      </a:cubicBezTo>
                      <a:cubicBezTo>
                        <a:pt x="2361" y="654"/>
                        <a:pt x="2397" y="606"/>
                        <a:pt x="2403" y="588"/>
                      </a:cubicBezTo>
                      <a:cubicBezTo>
                        <a:pt x="2415" y="588"/>
                        <a:pt x="2457" y="630"/>
                        <a:pt x="2475" y="636"/>
                      </a:cubicBezTo>
                      <a:cubicBezTo>
                        <a:pt x="2511" y="654"/>
                        <a:pt x="2511" y="642"/>
                        <a:pt x="2547" y="630"/>
                      </a:cubicBezTo>
                      <a:cubicBezTo>
                        <a:pt x="2595" y="618"/>
                        <a:pt x="2606" y="624"/>
                        <a:pt x="2613" y="582"/>
                      </a:cubicBezTo>
                      <a:cubicBezTo>
                        <a:pt x="2613" y="558"/>
                        <a:pt x="2672" y="552"/>
                        <a:pt x="2690" y="540"/>
                      </a:cubicBezTo>
                      <a:cubicBezTo>
                        <a:pt x="2726" y="498"/>
                        <a:pt x="2726" y="498"/>
                        <a:pt x="2726" y="498"/>
                      </a:cubicBezTo>
                      <a:cubicBezTo>
                        <a:pt x="2744" y="510"/>
                        <a:pt x="2768" y="510"/>
                        <a:pt x="2774" y="522"/>
                      </a:cubicBezTo>
                      <a:cubicBezTo>
                        <a:pt x="2810" y="564"/>
                        <a:pt x="2816" y="558"/>
                        <a:pt x="2864" y="564"/>
                      </a:cubicBezTo>
                      <a:cubicBezTo>
                        <a:pt x="2888" y="570"/>
                        <a:pt x="2906" y="594"/>
                        <a:pt x="2918" y="612"/>
                      </a:cubicBezTo>
                      <a:cubicBezTo>
                        <a:pt x="2930" y="624"/>
                        <a:pt x="2924" y="642"/>
                        <a:pt x="2930" y="660"/>
                      </a:cubicBezTo>
                      <a:cubicBezTo>
                        <a:pt x="2936" y="690"/>
                        <a:pt x="2984" y="660"/>
                        <a:pt x="3002" y="678"/>
                      </a:cubicBezTo>
                      <a:cubicBezTo>
                        <a:pt x="3014" y="684"/>
                        <a:pt x="3014" y="738"/>
                        <a:pt x="3020" y="750"/>
                      </a:cubicBezTo>
                      <a:cubicBezTo>
                        <a:pt x="3020" y="791"/>
                        <a:pt x="3008" y="833"/>
                        <a:pt x="2978" y="863"/>
                      </a:cubicBezTo>
                      <a:cubicBezTo>
                        <a:pt x="2936" y="899"/>
                        <a:pt x="2894" y="959"/>
                        <a:pt x="2912" y="1013"/>
                      </a:cubicBezTo>
                      <a:cubicBezTo>
                        <a:pt x="2924" y="1043"/>
                        <a:pt x="2756" y="1127"/>
                        <a:pt x="2720" y="1139"/>
                      </a:cubicBezTo>
                      <a:cubicBezTo>
                        <a:pt x="2660" y="1163"/>
                        <a:pt x="2672" y="1181"/>
                        <a:pt x="2678" y="1103"/>
                      </a:cubicBezTo>
                      <a:cubicBezTo>
                        <a:pt x="2678" y="1055"/>
                        <a:pt x="2565" y="1073"/>
                        <a:pt x="2529" y="1067"/>
                      </a:cubicBezTo>
                      <a:cubicBezTo>
                        <a:pt x="2511" y="1061"/>
                        <a:pt x="2499" y="1037"/>
                        <a:pt x="2481" y="1049"/>
                      </a:cubicBezTo>
                      <a:cubicBezTo>
                        <a:pt x="2439" y="1073"/>
                        <a:pt x="2475" y="1145"/>
                        <a:pt x="2439" y="1169"/>
                      </a:cubicBezTo>
                      <a:cubicBezTo>
                        <a:pt x="2373" y="1223"/>
                        <a:pt x="2319" y="1175"/>
                        <a:pt x="2283" y="1265"/>
                      </a:cubicBezTo>
                      <a:cubicBezTo>
                        <a:pt x="2247" y="1355"/>
                        <a:pt x="2223" y="1421"/>
                        <a:pt x="2151" y="1486"/>
                      </a:cubicBezTo>
                      <a:cubicBezTo>
                        <a:pt x="2139" y="1510"/>
                        <a:pt x="2139" y="1510"/>
                        <a:pt x="2139" y="1510"/>
                      </a:cubicBezTo>
                      <a:cubicBezTo>
                        <a:pt x="2079" y="1523"/>
                        <a:pt x="2079" y="1523"/>
                        <a:pt x="2079" y="1523"/>
                      </a:cubicBezTo>
                      <a:cubicBezTo>
                        <a:pt x="2049" y="1528"/>
                        <a:pt x="2055" y="1505"/>
                        <a:pt x="2037" y="1505"/>
                      </a:cubicBezTo>
                      <a:cubicBezTo>
                        <a:pt x="1995" y="1499"/>
                        <a:pt x="1989" y="1523"/>
                        <a:pt x="1971" y="1547"/>
                      </a:cubicBezTo>
                      <a:cubicBezTo>
                        <a:pt x="1929" y="1612"/>
                        <a:pt x="1899" y="1469"/>
                        <a:pt x="1869" y="1493"/>
                      </a:cubicBezTo>
                      <a:cubicBezTo>
                        <a:pt x="1839" y="1523"/>
                        <a:pt x="1869" y="1570"/>
                        <a:pt x="1809" y="1565"/>
                      </a:cubicBezTo>
                      <a:cubicBezTo>
                        <a:pt x="1767" y="1558"/>
                        <a:pt x="1738" y="1517"/>
                        <a:pt x="1719" y="1481"/>
                      </a:cubicBezTo>
                      <a:cubicBezTo>
                        <a:pt x="1684" y="1421"/>
                        <a:pt x="1612" y="1385"/>
                        <a:pt x="1558" y="1343"/>
                      </a:cubicBezTo>
                      <a:cubicBezTo>
                        <a:pt x="1510" y="1307"/>
                        <a:pt x="1546" y="1325"/>
                        <a:pt x="1492" y="1343"/>
                      </a:cubicBezTo>
                      <a:cubicBezTo>
                        <a:pt x="1426" y="1379"/>
                        <a:pt x="1390" y="1391"/>
                        <a:pt x="1312" y="1397"/>
                      </a:cubicBezTo>
                      <a:cubicBezTo>
                        <a:pt x="1090" y="1421"/>
                        <a:pt x="1090" y="1421"/>
                        <a:pt x="1090" y="1421"/>
                      </a:cubicBezTo>
                      <a:cubicBezTo>
                        <a:pt x="1072" y="1451"/>
                        <a:pt x="1132" y="1510"/>
                        <a:pt x="1144" y="1541"/>
                      </a:cubicBezTo>
                      <a:cubicBezTo>
                        <a:pt x="1162" y="1594"/>
                        <a:pt x="1126" y="1624"/>
                        <a:pt x="1180" y="1660"/>
                      </a:cubicBezTo>
                      <a:cubicBezTo>
                        <a:pt x="1204" y="1672"/>
                        <a:pt x="1228" y="1690"/>
                        <a:pt x="1240" y="1714"/>
                      </a:cubicBezTo>
                      <a:cubicBezTo>
                        <a:pt x="1276" y="1762"/>
                        <a:pt x="1294" y="1738"/>
                        <a:pt x="1342" y="1744"/>
                      </a:cubicBezTo>
                      <a:cubicBezTo>
                        <a:pt x="1360" y="1780"/>
                        <a:pt x="1360" y="1864"/>
                        <a:pt x="1390" y="1894"/>
                      </a:cubicBezTo>
                      <a:cubicBezTo>
                        <a:pt x="1402" y="1906"/>
                        <a:pt x="1420" y="1912"/>
                        <a:pt x="1432" y="1924"/>
                      </a:cubicBezTo>
                      <a:cubicBezTo>
                        <a:pt x="1468" y="1960"/>
                        <a:pt x="1462" y="1960"/>
                        <a:pt x="1468" y="2008"/>
                      </a:cubicBezTo>
                      <a:cubicBezTo>
                        <a:pt x="1474" y="2032"/>
                        <a:pt x="1504" y="2014"/>
                        <a:pt x="1498" y="2038"/>
                      </a:cubicBezTo>
                      <a:cubicBezTo>
                        <a:pt x="1480" y="2092"/>
                        <a:pt x="1492" y="2110"/>
                        <a:pt x="1432" y="2122"/>
                      </a:cubicBezTo>
                      <a:cubicBezTo>
                        <a:pt x="1408" y="2128"/>
                        <a:pt x="1378" y="2146"/>
                        <a:pt x="1372" y="2170"/>
                      </a:cubicBezTo>
                      <a:cubicBezTo>
                        <a:pt x="1366" y="2188"/>
                        <a:pt x="1360" y="2260"/>
                        <a:pt x="1336" y="2248"/>
                      </a:cubicBezTo>
                      <a:cubicBezTo>
                        <a:pt x="1282" y="2224"/>
                        <a:pt x="1252" y="2206"/>
                        <a:pt x="1198" y="2212"/>
                      </a:cubicBezTo>
                      <a:cubicBezTo>
                        <a:pt x="1174" y="2218"/>
                        <a:pt x="1108" y="2260"/>
                        <a:pt x="1096" y="2242"/>
                      </a:cubicBezTo>
                      <a:cubicBezTo>
                        <a:pt x="1078" y="2212"/>
                        <a:pt x="1084" y="2188"/>
                        <a:pt x="1054" y="2152"/>
                      </a:cubicBezTo>
                      <a:cubicBezTo>
                        <a:pt x="1042" y="2140"/>
                        <a:pt x="983" y="2116"/>
                        <a:pt x="965" y="2134"/>
                      </a:cubicBezTo>
                      <a:cubicBezTo>
                        <a:pt x="899" y="2200"/>
                        <a:pt x="923" y="2134"/>
                        <a:pt x="863" y="2158"/>
                      </a:cubicBezTo>
                      <a:cubicBezTo>
                        <a:pt x="839" y="2170"/>
                        <a:pt x="809" y="2170"/>
                        <a:pt x="815" y="2200"/>
                      </a:cubicBezTo>
                      <a:cubicBezTo>
                        <a:pt x="821" y="2212"/>
                        <a:pt x="839" y="2248"/>
                        <a:pt x="833" y="2260"/>
                      </a:cubicBezTo>
                      <a:cubicBezTo>
                        <a:pt x="827" y="2296"/>
                        <a:pt x="773" y="2397"/>
                        <a:pt x="749" y="2409"/>
                      </a:cubicBezTo>
                      <a:cubicBezTo>
                        <a:pt x="683" y="2451"/>
                        <a:pt x="641" y="2475"/>
                        <a:pt x="569" y="2493"/>
                      </a:cubicBezTo>
                      <a:cubicBezTo>
                        <a:pt x="557" y="2541"/>
                        <a:pt x="605" y="2601"/>
                        <a:pt x="605" y="2655"/>
                      </a:cubicBezTo>
                      <a:cubicBezTo>
                        <a:pt x="605" y="2685"/>
                        <a:pt x="497" y="2721"/>
                        <a:pt x="473" y="2715"/>
                      </a:cubicBezTo>
                      <a:cubicBezTo>
                        <a:pt x="443" y="2703"/>
                        <a:pt x="449" y="2661"/>
                        <a:pt x="437" y="2637"/>
                      </a:cubicBezTo>
                      <a:cubicBezTo>
                        <a:pt x="425" y="2607"/>
                        <a:pt x="473" y="2541"/>
                        <a:pt x="413" y="2559"/>
                      </a:cubicBezTo>
                      <a:cubicBezTo>
                        <a:pt x="389" y="2565"/>
                        <a:pt x="353" y="2559"/>
                        <a:pt x="341" y="2565"/>
                      </a:cubicBezTo>
                      <a:cubicBezTo>
                        <a:pt x="311" y="2583"/>
                        <a:pt x="287" y="2607"/>
                        <a:pt x="251" y="2589"/>
                      </a:cubicBezTo>
                      <a:cubicBezTo>
                        <a:pt x="221" y="2571"/>
                        <a:pt x="221" y="2541"/>
                        <a:pt x="209" y="2505"/>
                      </a:cubicBezTo>
                      <a:cubicBezTo>
                        <a:pt x="192" y="2469"/>
                        <a:pt x="150" y="2445"/>
                        <a:pt x="185" y="2403"/>
                      </a:cubicBezTo>
                      <a:cubicBezTo>
                        <a:pt x="221" y="2379"/>
                        <a:pt x="227" y="2397"/>
                        <a:pt x="245" y="2421"/>
                      </a:cubicBezTo>
                      <a:cubicBezTo>
                        <a:pt x="257" y="2445"/>
                        <a:pt x="275" y="2415"/>
                        <a:pt x="293" y="2433"/>
                      </a:cubicBezTo>
                      <a:cubicBezTo>
                        <a:pt x="335" y="2475"/>
                        <a:pt x="377" y="2415"/>
                        <a:pt x="419" y="2397"/>
                      </a:cubicBezTo>
                      <a:cubicBezTo>
                        <a:pt x="479" y="2373"/>
                        <a:pt x="419" y="2343"/>
                        <a:pt x="401" y="2319"/>
                      </a:cubicBezTo>
                      <a:cubicBezTo>
                        <a:pt x="365" y="2284"/>
                        <a:pt x="467" y="2277"/>
                        <a:pt x="473" y="2260"/>
                      </a:cubicBezTo>
                      <a:cubicBezTo>
                        <a:pt x="479" y="2224"/>
                        <a:pt x="473" y="2206"/>
                        <a:pt x="521" y="2206"/>
                      </a:cubicBezTo>
                      <a:cubicBezTo>
                        <a:pt x="551" y="2206"/>
                        <a:pt x="575" y="2242"/>
                        <a:pt x="593" y="2242"/>
                      </a:cubicBezTo>
                      <a:cubicBezTo>
                        <a:pt x="617" y="2242"/>
                        <a:pt x="653" y="2182"/>
                        <a:pt x="665" y="2164"/>
                      </a:cubicBezTo>
                      <a:cubicBezTo>
                        <a:pt x="671" y="2158"/>
                        <a:pt x="713" y="2104"/>
                        <a:pt x="707" y="2098"/>
                      </a:cubicBezTo>
                      <a:cubicBezTo>
                        <a:pt x="701" y="2068"/>
                        <a:pt x="671" y="2074"/>
                        <a:pt x="641" y="2068"/>
                      </a:cubicBezTo>
                      <a:cubicBezTo>
                        <a:pt x="623" y="2062"/>
                        <a:pt x="617" y="2062"/>
                        <a:pt x="611" y="2044"/>
                      </a:cubicBezTo>
                      <a:cubicBezTo>
                        <a:pt x="605" y="2020"/>
                        <a:pt x="611" y="2002"/>
                        <a:pt x="605" y="1984"/>
                      </a:cubicBezTo>
                      <a:cubicBezTo>
                        <a:pt x="599" y="1984"/>
                        <a:pt x="581" y="1996"/>
                        <a:pt x="569" y="2002"/>
                      </a:cubicBezTo>
                      <a:cubicBezTo>
                        <a:pt x="557" y="2008"/>
                        <a:pt x="545" y="2020"/>
                        <a:pt x="521" y="2020"/>
                      </a:cubicBezTo>
                      <a:cubicBezTo>
                        <a:pt x="515" y="2026"/>
                        <a:pt x="479" y="2062"/>
                        <a:pt x="473" y="2044"/>
                      </a:cubicBezTo>
                      <a:cubicBezTo>
                        <a:pt x="467" y="2026"/>
                        <a:pt x="467" y="2014"/>
                        <a:pt x="443" y="2026"/>
                      </a:cubicBezTo>
                      <a:cubicBezTo>
                        <a:pt x="437" y="2026"/>
                        <a:pt x="371" y="2110"/>
                        <a:pt x="365" y="2128"/>
                      </a:cubicBezTo>
                      <a:cubicBezTo>
                        <a:pt x="353" y="2158"/>
                        <a:pt x="323" y="2152"/>
                        <a:pt x="293" y="2152"/>
                      </a:cubicBezTo>
                      <a:cubicBezTo>
                        <a:pt x="275" y="2152"/>
                        <a:pt x="263" y="2170"/>
                        <a:pt x="251" y="2170"/>
                      </a:cubicBezTo>
                      <a:cubicBezTo>
                        <a:pt x="203" y="2170"/>
                        <a:pt x="233" y="2110"/>
                        <a:pt x="227" y="2080"/>
                      </a:cubicBezTo>
                      <a:cubicBezTo>
                        <a:pt x="227" y="2050"/>
                        <a:pt x="173" y="1960"/>
                        <a:pt x="137" y="1960"/>
                      </a:cubicBezTo>
                      <a:cubicBezTo>
                        <a:pt x="78" y="1960"/>
                        <a:pt x="84" y="1948"/>
                        <a:pt x="78" y="1894"/>
                      </a:cubicBezTo>
                      <a:cubicBezTo>
                        <a:pt x="72" y="1864"/>
                        <a:pt x="0" y="1822"/>
                        <a:pt x="42" y="1810"/>
                      </a:cubicBezTo>
                      <a:cubicBezTo>
                        <a:pt x="60" y="1810"/>
                        <a:pt x="72" y="1798"/>
                        <a:pt x="90" y="1792"/>
                      </a:cubicBezTo>
                      <a:cubicBezTo>
                        <a:pt x="113" y="1792"/>
                        <a:pt x="126" y="1798"/>
                        <a:pt x="150" y="1786"/>
                      </a:cubicBezTo>
                      <a:cubicBezTo>
                        <a:pt x="192" y="1726"/>
                        <a:pt x="281" y="1702"/>
                        <a:pt x="347" y="1654"/>
                      </a:cubicBezTo>
                      <a:cubicBezTo>
                        <a:pt x="359" y="1642"/>
                        <a:pt x="401" y="1672"/>
                        <a:pt x="377" y="1630"/>
                      </a:cubicBezTo>
                      <a:cubicBezTo>
                        <a:pt x="365" y="1600"/>
                        <a:pt x="347" y="1570"/>
                        <a:pt x="395" y="1558"/>
                      </a:cubicBezTo>
                      <a:cubicBezTo>
                        <a:pt x="443" y="1541"/>
                        <a:pt x="449" y="1510"/>
                        <a:pt x="509" y="1517"/>
                      </a:cubicBezTo>
                      <a:cubicBezTo>
                        <a:pt x="629" y="1523"/>
                        <a:pt x="587" y="1457"/>
                        <a:pt x="641" y="1385"/>
                      </a:cubicBezTo>
                      <a:cubicBezTo>
                        <a:pt x="683" y="1337"/>
                        <a:pt x="845" y="1325"/>
                        <a:pt x="917" y="1277"/>
                      </a:cubicBezTo>
                      <a:cubicBezTo>
                        <a:pt x="965" y="1151"/>
                        <a:pt x="965" y="1151"/>
                        <a:pt x="965" y="1151"/>
                      </a:cubicBezTo>
                      <a:close/>
                      <a:moveTo>
                        <a:pt x="2726" y="498"/>
                      </a:moveTo>
                      <a:lnTo>
                        <a:pt x="2726" y="498"/>
                      </a:lnTo>
                      <a:cubicBezTo>
                        <a:pt x="2750" y="486"/>
                        <a:pt x="2750" y="486"/>
                        <a:pt x="2750" y="486"/>
                      </a:cubicBezTo>
                      <a:cubicBezTo>
                        <a:pt x="2774" y="480"/>
                        <a:pt x="2804" y="474"/>
                        <a:pt x="2822" y="456"/>
                      </a:cubicBezTo>
                      <a:cubicBezTo>
                        <a:pt x="2834" y="438"/>
                        <a:pt x="2816" y="420"/>
                        <a:pt x="2810" y="402"/>
                      </a:cubicBezTo>
                      <a:cubicBezTo>
                        <a:pt x="2804" y="390"/>
                        <a:pt x="2798" y="372"/>
                        <a:pt x="2792" y="360"/>
                      </a:cubicBezTo>
                      <a:cubicBezTo>
                        <a:pt x="2786" y="342"/>
                        <a:pt x="2774" y="324"/>
                        <a:pt x="2774" y="306"/>
                      </a:cubicBezTo>
                      <a:cubicBezTo>
                        <a:pt x="2768" y="282"/>
                        <a:pt x="2768" y="258"/>
                        <a:pt x="2768" y="240"/>
                      </a:cubicBezTo>
                      <a:cubicBezTo>
                        <a:pt x="2750" y="240"/>
                        <a:pt x="2732" y="258"/>
                        <a:pt x="2714" y="258"/>
                      </a:cubicBezTo>
                      <a:cubicBezTo>
                        <a:pt x="2714" y="282"/>
                        <a:pt x="2714" y="300"/>
                        <a:pt x="2702" y="318"/>
                      </a:cubicBezTo>
                      <a:cubicBezTo>
                        <a:pt x="2696" y="330"/>
                        <a:pt x="2672" y="354"/>
                        <a:pt x="2672" y="366"/>
                      </a:cubicBezTo>
                      <a:cubicBezTo>
                        <a:pt x="2678" y="372"/>
                        <a:pt x="2684" y="396"/>
                        <a:pt x="2678" y="402"/>
                      </a:cubicBezTo>
                      <a:cubicBezTo>
                        <a:pt x="2678" y="420"/>
                        <a:pt x="2678" y="432"/>
                        <a:pt x="2690" y="450"/>
                      </a:cubicBezTo>
                      <a:cubicBezTo>
                        <a:pt x="2702" y="468"/>
                        <a:pt x="2714" y="480"/>
                        <a:pt x="2726" y="49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8" name="Freeform 136">
                  <a:extLst>
                    <a:ext uri="{FF2B5EF4-FFF2-40B4-BE49-F238E27FC236}">
                      <a16:creationId xmlns:a16="http://schemas.microsoft.com/office/drawing/2014/main" id="{72A7CD53-AFBB-4C98-ACD5-76F4F1E6D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98825" y="5092700"/>
                  <a:ext cx="1662113" cy="1238250"/>
                </a:xfrm>
                <a:custGeom>
                  <a:avLst/>
                  <a:gdLst>
                    <a:gd name="T0" fmla="*/ 1131591 w 3118"/>
                    <a:gd name="T1" fmla="*/ 242461 h 2326"/>
                    <a:gd name="T2" fmla="*/ 1163587 w 3118"/>
                    <a:gd name="T3" fmla="*/ 290420 h 2326"/>
                    <a:gd name="T4" fmla="*/ 1198782 w 3118"/>
                    <a:gd name="T5" fmla="*/ 312801 h 2326"/>
                    <a:gd name="T6" fmla="*/ 1249976 w 3118"/>
                    <a:gd name="T7" fmla="*/ 335182 h 2326"/>
                    <a:gd name="T8" fmla="*/ 1294237 w 3118"/>
                    <a:gd name="T9" fmla="*/ 386338 h 2326"/>
                    <a:gd name="T10" fmla="*/ 1332632 w 3118"/>
                    <a:gd name="T11" fmla="*/ 420976 h 2326"/>
                    <a:gd name="T12" fmla="*/ 1393425 w 3118"/>
                    <a:gd name="T13" fmla="*/ 453481 h 2326"/>
                    <a:gd name="T14" fmla="*/ 1511810 w 3118"/>
                    <a:gd name="T15" fmla="*/ 488119 h 2326"/>
                    <a:gd name="T16" fmla="*/ 1594999 w 3118"/>
                    <a:gd name="T17" fmla="*/ 488119 h 2326"/>
                    <a:gd name="T18" fmla="*/ 1617396 w 3118"/>
                    <a:gd name="T19" fmla="*/ 542472 h 2326"/>
                    <a:gd name="T20" fmla="*/ 1662191 w 3118"/>
                    <a:gd name="T21" fmla="*/ 568051 h 2326"/>
                    <a:gd name="T22" fmla="*/ 1642460 w 3118"/>
                    <a:gd name="T23" fmla="*/ 593629 h 2326"/>
                    <a:gd name="T24" fmla="*/ 1598199 w 3118"/>
                    <a:gd name="T25" fmla="*/ 641588 h 2326"/>
                    <a:gd name="T26" fmla="*/ 1662191 w 3118"/>
                    <a:gd name="T27" fmla="*/ 651180 h 2326"/>
                    <a:gd name="T28" fmla="*/ 1582201 w 3118"/>
                    <a:gd name="T29" fmla="*/ 676758 h 2326"/>
                    <a:gd name="T30" fmla="*/ 1367828 w 3118"/>
                    <a:gd name="T31" fmla="*/ 695942 h 2326"/>
                    <a:gd name="T32" fmla="*/ 1246243 w 3118"/>
                    <a:gd name="T33" fmla="*/ 670364 h 2326"/>
                    <a:gd name="T34" fmla="*/ 1141190 w 3118"/>
                    <a:gd name="T35" fmla="*/ 718323 h 2326"/>
                    <a:gd name="T36" fmla="*/ 997208 w 3118"/>
                    <a:gd name="T37" fmla="*/ 769479 h 2326"/>
                    <a:gd name="T38" fmla="*/ 859625 w 3118"/>
                    <a:gd name="T39" fmla="*/ 737507 h 2326"/>
                    <a:gd name="T40" fmla="*/ 767370 w 3118"/>
                    <a:gd name="T41" fmla="*/ 763085 h 2326"/>
                    <a:gd name="T42" fmla="*/ 722576 w 3118"/>
                    <a:gd name="T43" fmla="*/ 849411 h 2326"/>
                    <a:gd name="T44" fmla="*/ 735374 w 3118"/>
                    <a:gd name="T45" fmla="*/ 884582 h 2326"/>
                    <a:gd name="T46" fmla="*/ 632987 w 3118"/>
                    <a:gd name="T47" fmla="*/ 906430 h 2326"/>
                    <a:gd name="T48" fmla="*/ 524201 w 3118"/>
                    <a:gd name="T49" fmla="*/ 925613 h 2326"/>
                    <a:gd name="T50" fmla="*/ 473007 w 3118"/>
                    <a:gd name="T51" fmla="*/ 1011940 h 2326"/>
                    <a:gd name="T52" fmla="*/ 355155 w 3118"/>
                    <a:gd name="T53" fmla="*/ 1133437 h 2326"/>
                    <a:gd name="T54" fmla="*/ 153581 w 3118"/>
                    <a:gd name="T55" fmla="*/ 1213369 h 2326"/>
                    <a:gd name="T56" fmla="*/ 60792 w 3118"/>
                    <a:gd name="T57" fmla="*/ 1181396 h 2326"/>
                    <a:gd name="T58" fmla="*/ 54393 w 3118"/>
                    <a:gd name="T59" fmla="*/ 1178199 h 2326"/>
                    <a:gd name="T60" fmla="*/ 86389 w 3118"/>
                    <a:gd name="T61" fmla="*/ 1114253 h 2326"/>
                    <a:gd name="T62" fmla="*/ 137583 w 3118"/>
                    <a:gd name="T63" fmla="*/ 1050307 h 2326"/>
                    <a:gd name="T64" fmla="*/ 233571 w 3118"/>
                    <a:gd name="T65" fmla="*/ 954389 h 2326"/>
                    <a:gd name="T66" fmla="*/ 268766 w 3118"/>
                    <a:gd name="T67" fmla="*/ 903232 h 2326"/>
                    <a:gd name="T68" fmla="*/ 265567 w 3118"/>
                    <a:gd name="T69" fmla="*/ 846214 h 2326"/>
                    <a:gd name="T70" fmla="*/ 329559 w 3118"/>
                    <a:gd name="T71" fmla="*/ 743901 h 2326"/>
                    <a:gd name="T72" fmla="*/ 412215 w 3118"/>
                    <a:gd name="T73" fmla="*/ 686350 h 2326"/>
                    <a:gd name="T74" fmla="*/ 511402 w 3118"/>
                    <a:gd name="T75" fmla="*/ 606418 h 2326"/>
                    <a:gd name="T76" fmla="*/ 444211 w 3118"/>
                    <a:gd name="T77" fmla="*/ 481724 h 2326"/>
                    <a:gd name="T78" fmla="*/ 380752 w 3118"/>
                    <a:gd name="T79" fmla="*/ 497710 h 2326"/>
                    <a:gd name="T80" fmla="*/ 204774 w 3118"/>
                    <a:gd name="T81" fmla="*/ 529683 h 2326"/>
                    <a:gd name="T82" fmla="*/ 102387 w 3118"/>
                    <a:gd name="T83" fmla="*/ 529683 h 2326"/>
                    <a:gd name="T84" fmla="*/ 191976 w 3118"/>
                    <a:gd name="T85" fmla="*/ 379944 h 2326"/>
                    <a:gd name="T86" fmla="*/ 278365 w 3118"/>
                    <a:gd name="T87" fmla="*/ 264842 h 2326"/>
                    <a:gd name="T88" fmla="*/ 373820 w 3118"/>
                    <a:gd name="T89" fmla="*/ 213685 h 2326"/>
                    <a:gd name="T90" fmla="*/ 364221 w 3118"/>
                    <a:gd name="T91" fmla="*/ 60215 h 2326"/>
                    <a:gd name="T92" fmla="*/ 700179 w 3118"/>
                    <a:gd name="T93" fmla="*/ 34637 h 2326"/>
                    <a:gd name="T94" fmla="*/ 846827 w 3118"/>
                    <a:gd name="T95" fmla="*/ 57018 h 2326"/>
                    <a:gd name="T96" fmla="*/ 789767 w 3118"/>
                    <a:gd name="T97" fmla="*/ 162529 h 2326"/>
                    <a:gd name="T98" fmla="*/ 805765 w 3118"/>
                    <a:gd name="T99" fmla="*/ 242461 h 2326"/>
                    <a:gd name="T100" fmla="*/ 920417 w 3118"/>
                    <a:gd name="T101" fmla="*/ 255250 h 2326"/>
                    <a:gd name="T102" fmla="*/ 987609 w 3118"/>
                    <a:gd name="T103" fmla="*/ 293617 h 2326"/>
                    <a:gd name="T104" fmla="*/ 1131591 w 3118"/>
                    <a:gd name="T105" fmla="*/ 242461 h 232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118" h="2326">
                      <a:moveTo>
                        <a:pt x="2122" y="455"/>
                      </a:moveTo>
                      <a:lnTo>
                        <a:pt x="2122" y="455"/>
                      </a:lnTo>
                      <a:cubicBezTo>
                        <a:pt x="2134" y="503"/>
                        <a:pt x="2134" y="503"/>
                        <a:pt x="2134" y="503"/>
                      </a:cubicBezTo>
                      <a:cubicBezTo>
                        <a:pt x="2152" y="521"/>
                        <a:pt x="2164" y="533"/>
                        <a:pt x="2182" y="545"/>
                      </a:cubicBezTo>
                      <a:cubicBezTo>
                        <a:pt x="2200" y="557"/>
                        <a:pt x="2212" y="557"/>
                        <a:pt x="2230" y="563"/>
                      </a:cubicBezTo>
                      <a:cubicBezTo>
                        <a:pt x="2236" y="569"/>
                        <a:pt x="2242" y="581"/>
                        <a:pt x="2248" y="587"/>
                      </a:cubicBezTo>
                      <a:cubicBezTo>
                        <a:pt x="2272" y="623"/>
                        <a:pt x="2302" y="617"/>
                        <a:pt x="2344" y="629"/>
                      </a:cubicBezTo>
                      <a:cubicBezTo>
                        <a:pt x="2403" y="695"/>
                        <a:pt x="2403" y="695"/>
                        <a:pt x="2403" y="695"/>
                      </a:cubicBezTo>
                      <a:cubicBezTo>
                        <a:pt x="2421" y="701"/>
                        <a:pt x="2415" y="713"/>
                        <a:pt x="2427" y="725"/>
                      </a:cubicBezTo>
                      <a:cubicBezTo>
                        <a:pt x="2451" y="743"/>
                        <a:pt x="2475" y="737"/>
                        <a:pt x="2499" y="743"/>
                      </a:cubicBezTo>
                      <a:cubicBezTo>
                        <a:pt x="2511" y="749"/>
                        <a:pt x="2505" y="785"/>
                        <a:pt x="2499" y="790"/>
                      </a:cubicBezTo>
                      <a:cubicBezTo>
                        <a:pt x="2475" y="874"/>
                        <a:pt x="2565" y="838"/>
                        <a:pt x="2613" y="851"/>
                      </a:cubicBezTo>
                      <a:cubicBezTo>
                        <a:pt x="2637" y="862"/>
                        <a:pt x="2667" y="874"/>
                        <a:pt x="2691" y="886"/>
                      </a:cubicBezTo>
                      <a:cubicBezTo>
                        <a:pt x="2709" y="904"/>
                        <a:pt x="2811" y="922"/>
                        <a:pt x="2835" y="916"/>
                      </a:cubicBezTo>
                      <a:cubicBezTo>
                        <a:pt x="2877" y="898"/>
                        <a:pt x="2901" y="874"/>
                        <a:pt x="2949" y="874"/>
                      </a:cubicBezTo>
                      <a:cubicBezTo>
                        <a:pt x="2973" y="874"/>
                        <a:pt x="3003" y="886"/>
                        <a:pt x="2991" y="916"/>
                      </a:cubicBezTo>
                      <a:cubicBezTo>
                        <a:pt x="2961" y="964"/>
                        <a:pt x="3033" y="934"/>
                        <a:pt x="3045" y="970"/>
                      </a:cubicBezTo>
                      <a:cubicBezTo>
                        <a:pt x="3051" y="988"/>
                        <a:pt x="3033" y="1000"/>
                        <a:pt x="3033" y="1018"/>
                      </a:cubicBezTo>
                      <a:cubicBezTo>
                        <a:pt x="3033" y="1030"/>
                        <a:pt x="3056" y="1060"/>
                        <a:pt x="3069" y="1054"/>
                      </a:cubicBezTo>
                      <a:cubicBezTo>
                        <a:pt x="3117" y="1066"/>
                        <a:pt x="3117" y="1066"/>
                        <a:pt x="3117" y="1066"/>
                      </a:cubicBezTo>
                      <a:cubicBezTo>
                        <a:pt x="3104" y="1078"/>
                        <a:pt x="3098" y="1096"/>
                        <a:pt x="3080" y="1114"/>
                      </a:cubicBezTo>
                      <a:cubicBezTo>
                        <a:pt x="3069" y="1120"/>
                        <a:pt x="3051" y="1126"/>
                        <a:pt x="3039" y="1132"/>
                      </a:cubicBezTo>
                      <a:cubicBezTo>
                        <a:pt x="3015" y="1144"/>
                        <a:pt x="2991" y="1180"/>
                        <a:pt x="2997" y="1204"/>
                      </a:cubicBezTo>
                      <a:cubicBezTo>
                        <a:pt x="3003" y="1216"/>
                        <a:pt x="3033" y="1216"/>
                        <a:pt x="3045" y="1216"/>
                      </a:cubicBezTo>
                      <a:cubicBezTo>
                        <a:pt x="3069" y="1216"/>
                        <a:pt x="3098" y="1216"/>
                        <a:pt x="3117" y="1222"/>
                      </a:cubicBezTo>
                      <a:cubicBezTo>
                        <a:pt x="2967" y="1270"/>
                        <a:pt x="2967" y="1270"/>
                        <a:pt x="2967" y="1270"/>
                      </a:cubicBezTo>
                      <a:cubicBezTo>
                        <a:pt x="2931" y="1288"/>
                        <a:pt x="2823" y="1372"/>
                        <a:pt x="2787" y="1330"/>
                      </a:cubicBezTo>
                      <a:cubicBezTo>
                        <a:pt x="2745" y="1276"/>
                        <a:pt x="2619" y="1300"/>
                        <a:pt x="2565" y="1306"/>
                      </a:cubicBezTo>
                      <a:cubicBezTo>
                        <a:pt x="2529" y="1312"/>
                        <a:pt x="2529" y="1294"/>
                        <a:pt x="2505" y="1282"/>
                      </a:cubicBezTo>
                      <a:cubicBezTo>
                        <a:pt x="2475" y="1270"/>
                        <a:pt x="2361" y="1240"/>
                        <a:pt x="2337" y="1258"/>
                      </a:cubicBezTo>
                      <a:cubicBezTo>
                        <a:pt x="2302" y="1276"/>
                        <a:pt x="2283" y="1306"/>
                        <a:pt x="2242" y="1312"/>
                      </a:cubicBezTo>
                      <a:cubicBezTo>
                        <a:pt x="2200" y="1324"/>
                        <a:pt x="2182" y="1324"/>
                        <a:pt x="2140" y="1348"/>
                      </a:cubicBezTo>
                      <a:cubicBezTo>
                        <a:pt x="2116" y="1366"/>
                        <a:pt x="2110" y="1414"/>
                        <a:pt x="2080" y="1426"/>
                      </a:cubicBezTo>
                      <a:cubicBezTo>
                        <a:pt x="2044" y="1444"/>
                        <a:pt x="1912" y="1462"/>
                        <a:pt x="1870" y="1444"/>
                      </a:cubicBezTo>
                      <a:cubicBezTo>
                        <a:pt x="1834" y="1426"/>
                        <a:pt x="1792" y="1450"/>
                        <a:pt x="1750" y="1438"/>
                      </a:cubicBezTo>
                      <a:cubicBezTo>
                        <a:pt x="1696" y="1426"/>
                        <a:pt x="1612" y="1450"/>
                        <a:pt x="1612" y="1384"/>
                      </a:cubicBezTo>
                      <a:cubicBezTo>
                        <a:pt x="1606" y="1378"/>
                        <a:pt x="1582" y="1384"/>
                        <a:pt x="1576" y="1384"/>
                      </a:cubicBezTo>
                      <a:cubicBezTo>
                        <a:pt x="1564" y="1390"/>
                        <a:pt x="1397" y="1360"/>
                        <a:pt x="1439" y="1432"/>
                      </a:cubicBezTo>
                      <a:cubicBezTo>
                        <a:pt x="1463" y="1474"/>
                        <a:pt x="1439" y="1522"/>
                        <a:pt x="1397" y="1534"/>
                      </a:cubicBezTo>
                      <a:cubicBezTo>
                        <a:pt x="1343" y="1552"/>
                        <a:pt x="1373" y="1576"/>
                        <a:pt x="1355" y="1594"/>
                      </a:cubicBezTo>
                      <a:cubicBezTo>
                        <a:pt x="1343" y="1605"/>
                        <a:pt x="1319" y="1605"/>
                        <a:pt x="1349" y="1629"/>
                      </a:cubicBezTo>
                      <a:cubicBezTo>
                        <a:pt x="1361" y="1641"/>
                        <a:pt x="1379" y="1636"/>
                        <a:pt x="1379" y="1660"/>
                      </a:cubicBezTo>
                      <a:cubicBezTo>
                        <a:pt x="1379" y="1725"/>
                        <a:pt x="1271" y="1719"/>
                        <a:pt x="1229" y="1719"/>
                      </a:cubicBezTo>
                      <a:cubicBezTo>
                        <a:pt x="1211" y="1719"/>
                        <a:pt x="1205" y="1695"/>
                        <a:pt x="1187" y="1701"/>
                      </a:cubicBezTo>
                      <a:cubicBezTo>
                        <a:pt x="1151" y="1713"/>
                        <a:pt x="1127" y="1767"/>
                        <a:pt x="1091" y="1743"/>
                      </a:cubicBezTo>
                      <a:cubicBezTo>
                        <a:pt x="1061" y="1713"/>
                        <a:pt x="1031" y="1713"/>
                        <a:pt x="983" y="1737"/>
                      </a:cubicBezTo>
                      <a:cubicBezTo>
                        <a:pt x="953" y="1749"/>
                        <a:pt x="989" y="1773"/>
                        <a:pt x="971" y="1791"/>
                      </a:cubicBezTo>
                      <a:cubicBezTo>
                        <a:pt x="935" y="1833"/>
                        <a:pt x="893" y="1821"/>
                        <a:pt x="887" y="1899"/>
                      </a:cubicBezTo>
                      <a:cubicBezTo>
                        <a:pt x="857" y="1959"/>
                        <a:pt x="845" y="2037"/>
                        <a:pt x="761" y="2037"/>
                      </a:cubicBezTo>
                      <a:cubicBezTo>
                        <a:pt x="659" y="2037"/>
                        <a:pt x="719" y="2073"/>
                        <a:pt x="666" y="2127"/>
                      </a:cubicBezTo>
                      <a:cubicBezTo>
                        <a:pt x="582" y="2229"/>
                        <a:pt x="552" y="1989"/>
                        <a:pt x="462" y="2127"/>
                      </a:cubicBezTo>
                      <a:cubicBezTo>
                        <a:pt x="420" y="2187"/>
                        <a:pt x="360" y="2247"/>
                        <a:pt x="288" y="2277"/>
                      </a:cubicBezTo>
                      <a:cubicBezTo>
                        <a:pt x="180" y="2325"/>
                        <a:pt x="186" y="2253"/>
                        <a:pt x="168" y="2169"/>
                      </a:cubicBezTo>
                      <a:cubicBezTo>
                        <a:pt x="114" y="2217"/>
                        <a:pt x="114" y="2217"/>
                        <a:pt x="114" y="2217"/>
                      </a:cubicBezTo>
                      <a:cubicBezTo>
                        <a:pt x="114" y="2217"/>
                        <a:pt x="108" y="2211"/>
                        <a:pt x="102" y="2211"/>
                      </a:cubicBezTo>
                      <a:cubicBezTo>
                        <a:pt x="72" y="2193"/>
                        <a:pt x="0" y="2205"/>
                        <a:pt x="36" y="2157"/>
                      </a:cubicBezTo>
                      <a:cubicBezTo>
                        <a:pt x="60" y="2127"/>
                        <a:pt x="138" y="2133"/>
                        <a:pt x="162" y="2091"/>
                      </a:cubicBezTo>
                      <a:cubicBezTo>
                        <a:pt x="168" y="2067"/>
                        <a:pt x="168" y="2043"/>
                        <a:pt x="186" y="2025"/>
                      </a:cubicBezTo>
                      <a:cubicBezTo>
                        <a:pt x="204" y="2001"/>
                        <a:pt x="240" y="1995"/>
                        <a:pt x="258" y="1971"/>
                      </a:cubicBezTo>
                      <a:cubicBezTo>
                        <a:pt x="288" y="1929"/>
                        <a:pt x="366" y="1911"/>
                        <a:pt x="384" y="1863"/>
                      </a:cubicBezTo>
                      <a:cubicBezTo>
                        <a:pt x="402" y="1815"/>
                        <a:pt x="402" y="1815"/>
                        <a:pt x="438" y="1791"/>
                      </a:cubicBezTo>
                      <a:cubicBezTo>
                        <a:pt x="462" y="1779"/>
                        <a:pt x="456" y="1737"/>
                        <a:pt x="480" y="1725"/>
                      </a:cubicBezTo>
                      <a:cubicBezTo>
                        <a:pt x="492" y="1725"/>
                        <a:pt x="504" y="1707"/>
                        <a:pt x="504" y="1695"/>
                      </a:cubicBezTo>
                      <a:cubicBezTo>
                        <a:pt x="504" y="1660"/>
                        <a:pt x="474" y="1683"/>
                        <a:pt x="498" y="1636"/>
                      </a:cubicBezTo>
                      <a:cubicBezTo>
                        <a:pt x="504" y="1623"/>
                        <a:pt x="498" y="1599"/>
                        <a:pt x="498" y="1588"/>
                      </a:cubicBezTo>
                      <a:cubicBezTo>
                        <a:pt x="486" y="1552"/>
                        <a:pt x="456" y="1486"/>
                        <a:pt x="462" y="1450"/>
                      </a:cubicBezTo>
                      <a:cubicBezTo>
                        <a:pt x="480" y="1360"/>
                        <a:pt x="558" y="1414"/>
                        <a:pt x="618" y="1396"/>
                      </a:cubicBezTo>
                      <a:cubicBezTo>
                        <a:pt x="659" y="1390"/>
                        <a:pt x="696" y="1378"/>
                        <a:pt x="738" y="1366"/>
                      </a:cubicBezTo>
                      <a:cubicBezTo>
                        <a:pt x="773" y="1288"/>
                        <a:pt x="773" y="1288"/>
                        <a:pt x="773" y="1288"/>
                      </a:cubicBezTo>
                      <a:cubicBezTo>
                        <a:pt x="779" y="1258"/>
                        <a:pt x="791" y="1186"/>
                        <a:pt x="821" y="1174"/>
                      </a:cubicBezTo>
                      <a:cubicBezTo>
                        <a:pt x="857" y="1168"/>
                        <a:pt x="959" y="1198"/>
                        <a:pt x="959" y="1138"/>
                      </a:cubicBezTo>
                      <a:cubicBezTo>
                        <a:pt x="959" y="1066"/>
                        <a:pt x="947" y="952"/>
                        <a:pt x="869" y="940"/>
                      </a:cubicBezTo>
                      <a:cubicBezTo>
                        <a:pt x="827" y="934"/>
                        <a:pt x="851" y="916"/>
                        <a:pt x="833" y="904"/>
                      </a:cubicBezTo>
                      <a:cubicBezTo>
                        <a:pt x="815" y="898"/>
                        <a:pt x="791" y="904"/>
                        <a:pt x="767" y="886"/>
                      </a:cubicBezTo>
                      <a:cubicBezTo>
                        <a:pt x="749" y="874"/>
                        <a:pt x="725" y="922"/>
                        <a:pt x="714" y="934"/>
                      </a:cubicBezTo>
                      <a:cubicBezTo>
                        <a:pt x="677" y="976"/>
                        <a:pt x="635" y="958"/>
                        <a:pt x="588" y="958"/>
                      </a:cubicBezTo>
                      <a:cubicBezTo>
                        <a:pt x="516" y="964"/>
                        <a:pt x="450" y="976"/>
                        <a:pt x="384" y="994"/>
                      </a:cubicBezTo>
                      <a:cubicBezTo>
                        <a:pt x="348" y="1006"/>
                        <a:pt x="336" y="982"/>
                        <a:pt x="306" y="982"/>
                      </a:cubicBezTo>
                      <a:cubicBezTo>
                        <a:pt x="276" y="982"/>
                        <a:pt x="174" y="1060"/>
                        <a:pt x="192" y="994"/>
                      </a:cubicBezTo>
                      <a:cubicBezTo>
                        <a:pt x="192" y="934"/>
                        <a:pt x="198" y="862"/>
                        <a:pt x="264" y="838"/>
                      </a:cubicBezTo>
                      <a:cubicBezTo>
                        <a:pt x="366" y="809"/>
                        <a:pt x="294" y="761"/>
                        <a:pt x="360" y="713"/>
                      </a:cubicBezTo>
                      <a:cubicBezTo>
                        <a:pt x="402" y="677"/>
                        <a:pt x="462" y="683"/>
                        <a:pt x="474" y="611"/>
                      </a:cubicBezTo>
                      <a:cubicBezTo>
                        <a:pt x="480" y="557"/>
                        <a:pt x="432" y="485"/>
                        <a:pt x="522" y="497"/>
                      </a:cubicBezTo>
                      <a:cubicBezTo>
                        <a:pt x="570" y="503"/>
                        <a:pt x="594" y="467"/>
                        <a:pt x="606" y="431"/>
                      </a:cubicBezTo>
                      <a:cubicBezTo>
                        <a:pt x="618" y="395"/>
                        <a:pt x="666" y="413"/>
                        <a:pt x="701" y="401"/>
                      </a:cubicBezTo>
                      <a:cubicBezTo>
                        <a:pt x="767" y="353"/>
                        <a:pt x="714" y="299"/>
                        <a:pt x="672" y="257"/>
                      </a:cubicBezTo>
                      <a:cubicBezTo>
                        <a:pt x="659" y="245"/>
                        <a:pt x="666" y="131"/>
                        <a:pt x="683" y="113"/>
                      </a:cubicBezTo>
                      <a:cubicBezTo>
                        <a:pt x="803" y="0"/>
                        <a:pt x="893" y="107"/>
                        <a:pt x="1025" y="149"/>
                      </a:cubicBezTo>
                      <a:cubicBezTo>
                        <a:pt x="1103" y="179"/>
                        <a:pt x="1259" y="36"/>
                        <a:pt x="1313" y="65"/>
                      </a:cubicBezTo>
                      <a:cubicBezTo>
                        <a:pt x="1433" y="137"/>
                        <a:pt x="1433" y="137"/>
                        <a:pt x="1433" y="137"/>
                      </a:cubicBezTo>
                      <a:cubicBezTo>
                        <a:pt x="1505" y="173"/>
                        <a:pt x="1534" y="107"/>
                        <a:pt x="1588" y="107"/>
                      </a:cubicBezTo>
                      <a:cubicBezTo>
                        <a:pt x="1588" y="143"/>
                        <a:pt x="1552" y="167"/>
                        <a:pt x="1534" y="191"/>
                      </a:cubicBezTo>
                      <a:cubicBezTo>
                        <a:pt x="1505" y="233"/>
                        <a:pt x="1498" y="257"/>
                        <a:pt x="1481" y="305"/>
                      </a:cubicBezTo>
                      <a:cubicBezTo>
                        <a:pt x="1481" y="341"/>
                        <a:pt x="1492" y="425"/>
                        <a:pt x="1450" y="449"/>
                      </a:cubicBezTo>
                      <a:cubicBezTo>
                        <a:pt x="1450" y="455"/>
                        <a:pt x="1505" y="455"/>
                        <a:pt x="1511" y="455"/>
                      </a:cubicBezTo>
                      <a:cubicBezTo>
                        <a:pt x="1534" y="455"/>
                        <a:pt x="1558" y="461"/>
                        <a:pt x="1582" y="479"/>
                      </a:cubicBezTo>
                      <a:cubicBezTo>
                        <a:pt x="1636" y="515"/>
                        <a:pt x="1690" y="425"/>
                        <a:pt x="1726" y="479"/>
                      </a:cubicBezTo>
                      <a:cubicBezTo>
                        <a:pt x="1744" y="503"/>
                        <a:pt x="1768" y="527"/>
                        <a:pt x="1768" y="557"/>
                      </a:cubicBezTo>
                      <a:cubicBezTo>
                        <a:pt x="1768" y="611"/>
                        <a:pt x="1822" y="569"/>
                        <a:pt x="1852" y="551"/>
                      </a:cubicBezTo>
                      <a:cubicBezTo>
                        <a:pt x="1906" y="521"/>
                        <a:pt x="1984" y="509"/>
                        <a:pt x="2032" y="473"/>
                      </a:cubicBezTo>
                      <a:cubicBezTo>
                        <a:pt x="2056" y="461"/>
                        <a:pt x="2092" y="461"/>
                        <a:pt x="2122" y="455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79" name="Freeform 137">
                  <a:extLst>
                    <a:ext uri="{FF2B5EF4-FFF2-40B4-BE49-F238E27FC236}">
                      <a16:creationId xmlns:a16="http://schemas.microsoft.com/office/drawing/2014/main" id="{2AA2736C-7C1B-4C4D-BBB4-C611AB2A46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57563" y="5659438"/>
                  <a:ext cx="3684587" cy="3443287"/>
                </a:xfrm>
                <a:custGeom>
                  <a:avLst/>
                  <a:gdLst>
                    <a:gd name="T0" fmla="*/ 546658 w 6910"/>
                    <a:gd name="T1" fmla="*/ 1502893 h 6454"/>
                    <a:gd name="T2" fmla="*/ 594657 w 6910"/>
                    <a:gd name="T3" fmla="*/ 1467682 h 6454"/>
                    <a:gd name="T4" fmla="*/ 604257 w 6910"/>
                    <a:gd name="T5" fmla="*/ 1506094 h 6454"/>
                    <a:gd name="T6" fmla="*/ 1905037 w 6910"/>
                    <a:gd name="T7" fmla="*/ 614068 h 6454"/>
                    <a:gd name="T8" fmla="*/ 1930636 w 6910"/>
                    <a:gd name="T9" fmla="*/ 639677 h 6454"/>
                    <a:gd name="T10" fmla="*/ 28800 w 6910"/>
                    <a:gd name="T11" fmla="*/ 588460 h 6454"/>
                    <a:gd name="T12" fmla="*/ 457059 w 6910"/>
                    <a:gd name="T13" fmla="*/ 386794 h 6454"/>
                    <a:gd name="T14" fmla="*/ 658656 w 6910"/>
                    <a:gd name="T15" fmla="*/ 300365 h 6454"/>
                    <a:gd name="T16" fmla="*/ 872520 w 6910"/>
                    <a:gd name="T17" fmla="*/ 198465 h 6454"/>
                    <a:gd name="T18" fmla="*/ 1275180 w 6910"/>
                    <a:gd name="T19" fmla="*/ 115238 h 6454"/>
                    <a:gd name="T20" fmla="*/ 1575975 w 6910"/>
                    <a:gd name="T21" fmla="*/ 150449 h 6454"/>
                    <a:gd name="T22" fmla="*/ 1166915 w 6910"/>
                    <a:gd name="T23" fmla="*/ 422005 h 6454"/>
                    <a:gd name="T24" fmla="*/ 1220781 w 6910"/>
                    <a:gd name="T25" fmla="*/ 626872 h 6454"/>
                    <a:gd name="T26" fmla="*/ 1390378 w 6910"/>
                    <a:gd name="T27" fmla="*/ 537243 h 6454"/>
                    <a:gd name="T28" fmla="*/ 1403178 w 6910"/>
                    <a:gd name="T29" fmla="*/ 665285 h 6454"/>
                    <a:gd name="T30" fmla="*/ 1217581 w 6910"/>
                    <a:gd name="T31" fmla="*/ 760783 h 6454"/>
                    <a:gd name="T32" fmla="*/ 1319979 w 6910"/>
                    <a:gd name="T33" fmla="*/ 876021 h 6454"/>
                    <a:gd name="T34" fmla="*/ 1521576 w 6910"/>
                    <a:gd name="T35" fmla="*/ 642878 h 6454"/>
                    <a:gd name="T36" fmla="*/ 1799438 w 6910"/>
                    <a:gd name="T37" fmla="*/ 668486 h 6454"/>
                    <a:gd name="T38" fmla="*/ 1828238 w 6910"/>
                    <a:gd name="T39" fmla="*/ 479624 h 6454"/>
                    <a:gd name="T40" fmla="*/ 1786638 w 6910"/>
                    <a:gd name="T41" fmla="*/ 214470 h 6454"/>
                    <a:gd name="T42" fmla="*/ 2138099 w 6910"/>
                    <a:gd name="T43" fmla="*/ 294497 h 6454"/>
                    <a:gd name="T44" fmla="*/ 2246898 w 6910"/>
                    <a:gd name="T45" fmla="*/ 351582 h 6454"/>
                    <a:gd name="T46" fmla="*/ 2342896 w 6910"/>
                    <a:gd name="T47" fmla="*/ 607666 h 6454"/>
                    <a:gd name="T48" fmla="*/ 2349296 w 6910"/>
                    <a:gd name="T49" fmla="*/ 866418 h 6454"/>
                    <a:gd name="T50" fmla="*/ 2467694 w 6910"/>
                    <a:gd name="T51" fmla="*/ 1153979 h 6454"/>
                    <a:gd name="T52" fmla="*/ 2470894 w 6910"/>
                    <a:gd name="T53" fmla="*/ 1336438 h 6454"/>
                    <a:gd name="T54" fmla="*/ 2304497 w 6910"/>
                    <a:gd name="T55" fmla="*/ 1598391 h 6454"/>
                    <a:gd name="T56" fmla="*/ 2582359 w 6910"/>
                    <a:gd name="T57" fmla="*/ 1927566 h 6454"/>
                    <a:gd name="T58" fmla="*/ 2885821 w 6910"/>
                    <a:gd name="T59" fmla="*/ 1933968 h 6454"/>
                    <a:gd name="T60" fmla="*/ 3243682 w 6910"/>
                    <a:gd name="T61" fmla="*/ 1978249 h 6454"/>
                    <a:gd name="T62" fmla="*/ 3537544 w 6910"/>
                    <a:gd name="T63" fmla="*/ 1930767 h 6454"/>
                    <a:gd name="T64" fmla="*/ 3665542 w 6910"/>
                    <a:gd name="T65" fmla="*/ 1962244 h 6454"/>
                    <a:gd name="T66" fmla="*/ 3662342 w 6910"/>
                    <a:gd name="T67" fmla="*/ 2109492 h 6454"/>
                    <a:gd name="T68" fmla="*/ 3575943 w 6910"/>
                    <a:gd name="T69" fmla="*/ 2215127 h 6454"/>
                    <a:gd name="T70" fmla="*/ 3527944 w 6910"/>
                    <a:gd name="T71" fmla="*/ 2375179 h 6454"/>
                    <a:gd name="T72" fmla="*/ 3224482 w 6910"/>
                    <a:gd name="T73" fmla="*/ 2758772 h 6454"/>
                    <a:gd name="T74" fmla="*/ 2707157 w 6910"/>
                    <a:gd name="T75" fmla="*/ 2653137 h 6454"/>
                    <a:gd name="T76" fmla="*/ 2352496 w 6910"/>
                    <a:gd name="T77" fmla="*/ 2918291 h 6454"/>
                    <a:gd name="T78" fmla="*/ 1789838 w 6910"/>
                    <a:gd name="T79" fmla="*/ 3049534 h 6454"/>
                    <a:gd name="T80" fmla="*/ 1540776 w 6910"/>
                    <a:gd name="T81" fmla="*/ 3186645 h 6454"/>
                    <a:gd name="T82" fmla="*/ 1377578 w 6910"/>
                    <a:gd name="T83" fmla="*/ 3269873 h 6454"/>
                    <a:gd name="T84" fmla="*/ 1016517 w 6910"/>
                    <a:gd name="T85" fmla="*/ 3295481 h 6454"/>
                    <a:gd name="T86" fmla="*/ 837320 w 6910"/>
                    <a:gd name="T87" fmla="*/ 3381910 h 6454"/>
                    <a:gd name="T88" fmla="*/ 792521 w 6910"/>
                    <a:gd name="T89" fmla="*/ 3113555 h 6454"/>
                    <a:gd name="T90" fmla="*/ 891719 w 6910"/>
                    <a:gd name="T91" fmla="*/ 2835063 h 6454"/>
                    <a:gd name="T92" fmla="*/ 984518 w 6910"/>
                    <a:gd name="T93" fmla="*/ 2573111 h 6454"/>
                    <a:gd name="T94" fmla="*/ 1038917 w 6910"/>
                    <a:gd name="T95" fmla="*/ 2400254 h 6454"/>
                    <a:gd name="T96" fmla="*/ 1185581 w 6910"/>
                    <a:gd name="T97" fmla="*/ 2327163 h 6454"/>
                    <a:gd name="T98" fmla="*/ 1058117 w 6910"/>
                    <a:gd name="T99" fmla="*/ 2125497 h 6454"/>
                    <a:gd name="T100" fmla="*/ 1032517 w 6910"/>
                    <a:gd name="T101" fmla="*/ 1841137 h 6454"/>
                    <a:gd name="T102" fmla="*/ 1080516 w 6910"/>
                    <a:gd name="T103" fmla="*/ 1675216 h 6454"/>
                    <a:gd name="T104" fmla="*/ 875719 w 6910"/>
                    <a:gd name="T105" fmla="*/ 1509295 h 6454"/>
                    <a:gd name="T106" fmla="*/ 818120 w 6910"/>
                    <a:gd name="T107" fmla="*/ 1269216 h 6454"/>
                    <a:gd name="T108" fmla="*/ 457059 w 6910"/>
                    <a:gd name="T109" fmla="*/ 1253211 h 6454"/>
                    <a:gd name="T110" fmla="*/ 460259 w 6910"/>
                    <a:gd name="T111" fmla="*/ 1020068 h 6454"/>
                    <a:gd name="T112" fmla="*/ 389860 w 6910"/>
                    <a:gd name="T113" fmla="*/ 767185 h 6454"/>
                    <a:gd name="T114" fmla="*/ 12800 w 6910"/>
                    <a:gd name="T115" fmla="*/ 882423 h 6454"/>
                    <a:gd name="T116" fmla="*/ 1601575 w 6910"/>
                    <a:gd name="T117" fmla="*/ 0 h 6454"/>
                    <a:gd name="T118" fmla="*/ 1601575 w 6910"/>
                    <a:gd name="T119" fmla="*/ 83227 h 6454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6910" h="6454">
                      <a:moveTo>
                        <a:pt x="971" y="2858"/>
                      </a:moveTo>
                      <a:lnTo>
                        <a:pt x="971" y="2858"/>
                      </a:lnTo>
                      <a:cubicBezTo>
                        <a:pt x="965" y="2871"/>
                        <a:pt x="965" y="2888"/>
                        <a:pt x="977" y="2895"/>
                      </a:cubicBezTo>
                      <a:cubicBezTo>
                        <a:pt x="989" y="2895"/>
                        <a:pt x="1001" y="2882"/>
                        <a:pt x="1001" y="2877"/>
                      </a:cubicBezTo>
                      <a:cubicBezTo>
                        <a:pt x="1013" y="2871"/>
                        <a:pt x="1031" y="2858"/>
                        <a:pt x="1031" y="2847"/>
                      </a:cubicBezTo>
                      <a:cubicBezTo>
                        <a:pt x="1037" y="2835"/>
                        <a:pt x="1037" y="2823"/>
                        <a:pt x="1025" y="2817"/>
                      </a:cubicBezTo>
                      <a:cubicBezTo>
                        <a:pt x="1007" y="2811"/>
                        <a:pt x="1007" y="2811"/>
                        <a:pt x="1007" y="2811"/>
                      </a:cubicBezTo>
                      <a:cubicBezTo>
                        <a:pt x="971" y="2858"/>
                        <a:pt x="971" y="2858"/>
                        <a:pt x="971" y="2858"/>
                      </a:cubicBezTo>
                      <a:close/>
                      <a:moveTo>
                        <a:pt x="1115" y="2793"/>
                      </a:moveTo>
                      <a:lnTo>
                        <a:pt x="1115" y="2793"/>
                      </a:lnTo>
                      <a:cubicBezTo>
                        <a:pt x="1121" y="2787"/>
                        <a:pt x="1115" y="2763"/>
                        <a:pt x="1115" y="2751"/>
                      </a:cubicBezTo>
                      <a:cubicBezTo>
                        <a:pt x="1115" y="2721"/>
                        <a:pt x="1133" y="2691"/>
                        <a:pt x="1163" y="2685"/>
                      </a:cubicBezTo>
                      <a:cubicBezTo>
                        <a:pt x="1187" y="2685"/>
                        <a:pt x="1199" y="2709"/>
                        <a:pt x="1205" y="2727"/>
                      </a:cubicBezTo>
                      <a:cubicBezTo>
                        <a:pt x="1211" y="2739"/>
                        <a:pt x="1223" y="2745"/>
                        <a:pt x="1211" y="2763"/>
                      </a:cubicBezTo>
                      <a:cubicBezTo>
                        <a:pt x="1205" y="2775"/>
                        <a:pt x="1187" y="2775"/>
                        <a:pt x="1181" y="2781"/>
                      </a:cubicBezTo>
                      <a:cubicBezTo>
                        <a:pt x="1169" y="2793"/>
                        <a:pt x="1157" y="2799"/>
                        <a:pt x="1151" y="2811"/>
                      </a:cubicBezTo>
                      <a:cubicBezTo>
                        <a:pt x="1145" y="2817"/>
                        <a:pt x="1139" y="2817"/>
                        <a:pt x="1133" y="2823"/>
                      </a:cubicBezTo>
                      <a:cubicBezTo>
                        <a:pt x="1127" y="2823"/>
                        <a:pt x="1109" y="2817"/>
                        <a:pt x="1115" y="2811"/>
                      </a:cubicBezTo>
                      <a:cubicBezTo>
                        <a:pt x="1115" y="2793"/>
                        <a:pt x="1115" y="2793"/>
                        <a:pt x="1115" y="2793"/>
                      </a:cubicBezTo>
                      <a:close/>
                      <a:moveTo>
                        <a:pt x="3602" y="1163"/>
                      </a:moveTo>
                      <a:lnTo>
                        <a:pt x="3602" y="1163"/>
                      </a:lnTo>
                      <a:cubicBezTo>
                        <a:pt x="3602" y="1151"/>
                        <a:pt x="3602" y="1139"/>
                        <a:pt x="3590" y="1139"/>
                      </a:cubicBezTo>
                      <a:cubicBezTo>
                        <a:pt x="3584" y="1139"/>
                        <a:pt x="3572" y="1151"/>
                        <a:pt x="3572" y="1151"/>
                      </a:cubicBezTo>
                      <a:cubicBezTo>
                        <a:pt x="3554" y="1169"/>
                        <a:pt x="3530" y="1157"/>
                        <a:pt x="3530" y="1181"/>
                      </a:cubicBezTo>
                      <a:cubicBezTo>
                        <a:pt x="3524" y="1187"/>
                        <a:pt x="3530" y="1193"/>
                        <a:pt x="3530" y="1193"/>
                      </a:cubicBezTo>
                      <a:cubicBezTo>
                        <a:pt x="3530" y="1211"/>
                        <a:pt x="3530" y="1223"/>
                        <a:pt x="3548" y="1223"/>
                      </a:cubicBezTo>
                      <a:cubicBezTo>
                        <a:pt x="3560" y="1229"/>
                        <a:pt x="3560" y="1223"/>
                        <a:pt x="3578" y="1217"/>
                      </a:cubicBezTo>
                      <a:cubicBezTo>
                        <a:pt x="3578" y="1217"/>
                        <a:pt x="3578" y="1223"/>
                        <a:pt x="3590" y="1223"/>
                      </a:cubicBezTo>
                      <a:cubicBezTo>
                        <a:pt x="3596" y="1217"/>
                        <a:pt x="3614" y="1205"/>
                        <a:pt x="3620" y="1199"/>
                      </a:cubicBezTo>
                      <a:cubicBezTo>
                        <a:pt x="3620" y="1193"/>
                        <a:pt x="3626" y="1187"/>
                        <a:pt x="3626" y="1187"/>
                      </a:cubicBezTo>
                      <a:cubicBezTo>
                        <a:pt x="3620" y="1175"/>
                        <a:pt x="3614" y="1175"/>
                        <a:pt x="3614" y="1169"/>
                      </a:cubicBezTo>
                      <a:cubicBezTo>
                        <a:pt x="3602" y="1163"/>
                        <a:pt x="3602" y="1163"/>
                        <a:pt x="3602" y="1163"/>
                      </a:cubicBezTo>
                      <a:close/>
                      <a:moveTo>
                        <a:pt x="0" y="1151"/>
                      </a:moveTo>
                      <a:lnTo>
                        <a:pt x="0" y="1151"/>
                      </a:lnTo>
                      <a:cubicBezTo>
                        <a:pt x="54" y="1103"/>
                        <a:pt x="54" y="1103"/>
                        <a:pt x="54" y="1103"/>
                      </a:cubicBezTo>
                      <a:cubicBezTo>
                        <a:pt x="72" y="1187"/>
                        <a:pt x="66" y="1259"/>
                        <a:pt x="174" y="1211"/>
                      </a:cubicBezTo>
                      <a:cubicBezTo>
                        <a:pt x="246" y="1181"/>
                        <a:pt x="306" y="1121"/>
                        <a:pt x="348" y="1061"/>
                      </a:cubicBezTo>
                      <a:cubicBezTo>
                        <a:pt x="438" y="923"/>
                        <a:pt x="468" y="1163"/>
                        <a:pt x="552" y="1061"/>
                      </a:cubicBezTo>
                      <a:cubicBezTo>
                        <a:pt x="605" y="1007"/>
                        <a:pt x="545" y="971"/>
                        <a:pt x="647" y="971"/>
                      </a:cubicBezTo>
                      <a:cubicBezTo>
                        <a:pt x="731" y="971"/>
                        <a:pt x="743" y="893"/>
                        <a:pt x="773" y="833"/>
                      </a:cubicBezTo>
                      <a:cubicBezTo>
                        <a:pt x="779" y="755"/>
                        <a:pt x="821" y="767"/>
                        <a:pt x="857" y="725"/>
                      </a:cubicBezTo>
                      <a:cubicBezTo>
                        <a:pt x="875" y="707"/>
                        <a:pt x="839" y="683"/>
                        <a:pt x="869" y="671"/>
                      </a:cubicBezTo>
                      <a:cubicBezTo>
                        <a:pt x="917" y="647"/>
                        <a:pt x="947" y="647"/>
                        <a:pt x="977" y="677"/>
                      </a:cubicBezTo>
                      <a:cubicBezTo>
                        <a:pt x="1013" y="701"/>
                        <a:pt x="1037" y="647"/>
                        <a:pt x="1073" y="635"/>
                      </a:cubicBezTo>
                      <a:cubicBezTo>
                        <a:pt x="1091" y="629"/>
                        <a:pt x="1097" y="653"/>
                        <a:pt x="1115" y="653"/>
                      </a:cubicBezTo>
                      <a:cubicBezTo>
                        <a:pt x="1157" y="653"/>
                        <a:pt x="1265" y="659"/>
                        <a:pt x="1265" y="594"/>
                      </a:cubicBezTo>
                      <a:cubicBezTo>
                        <a:pt x="1265" y="570"/>
                        <a:pt x="1247" y="575"/>
                        <a:pt x="1235" y="563"/>
                      </a:cubicBezTo>
                      <a:cubicBezTo>
                        <a:pt x="1205" y="539"/>
                        <a:pt x="1229" y="539"/>
                        <a:pt x="1241" y="528"/>
                      </a:cubicBezTo>
                      <a:cubicBezTo>
                        <a:pt x="1259" y="510"/>
                        <a:pt x="1229" y="486"/>
                        <a:pt x="1283" y="468"/>
                      </a:cubicBezTo>
                      <a:cubicBezTo>
                        <a:pt x="1325" y="456"/>
                        <a:pt x="1349" y="408"/>
                        <a:pt x="1325" y="366"/>
                      </a:cubicBezTo>
                      <a:cubicBezTo>
                        <a:pt x="1283" y="294"/>
                        <a:pt x="1450" y="324"/>
                        <a:pt x="1462" y="318"/>
                      </a:cubicBezTo>
                      <a:cubicBezTo>
                        <a:pt x="1468" y="318"/>
                        <a:pt x="1492" y="312"/>
                        <a:pt x="1498" y="318"/>
                      </a:cubicBezTo>
                      <a:cubicBezTo>
                        <a:pt x="1498" y="384"/>
                        <a:pt x="1582" y="360"/>
                        <a:pt x="1636" y="372"/>
                      </a:cubicBezTo>
                      <a:cubicBezTo>
                        <a:pt x="1678" y="384"/>
                        <a:pt x="1720" y="360"/>
                        <a:pt x="1756" y="378"/>
                      </a:cubicBezTo>
                      <a:cubicBezTo>
                        <a:pt x="1798" y="396"/>
                        <a:pt x="1930" y="378"/>
                        <a:pt x="1966" y="360"/>
                      </a:cubicBezTo>
                      <a:cubicBezTo>
                        <a:pt x="1996" y="348"/>
                        <a:pt x="2002" y="300"/>
                        <a:pt x="2026" y="282"/>
                      </a:cubicBezTo>
                      <a:cubicBezTo>
                        <a:pt x="2068" y="258"/>
                        <a:pt x="2086" y="258"/>
                        <a:pt x="2128" y="246"/>
                      </a:cubicBezTo>
                      <a:cubicBezTo>
                        <a:pt x="2169" y="240"/>
                        <a:pt x="2188" y="210"/>
                        <a:pt x="2223" y="192"/>
                      </a:cubicBezTo>
                      <a:cubicBezTo>
                        <a:pt x="2247" y="174"/>
                        <a:pt x="2361" y="204"/>
                        <a:pt x="2391" y="216"/>
                      </a:cubicBezTo>
                      <a:cubicBezTo>
                        <a:pt x="2415" y="228"/>
                        <a:pt x="2415" y="246"/>
                        <a:pt x="2451" y="240"/>
                      </a:cubicBezTo>
                      <a:cubicBezTo>
                        <a:pt x="2505" y="234"/>
                        <a:pt x="2631" y="210"/>
                        <a:pt x="2673" y="264"/>
                      </a:cubicBezTo>
                      <a:cubicBezTo>
                        <a:pt x="2709" y="306"/>
                        <a:pt x="2817" y="222"/>
                        <a:pt x="2853" y="204"/>
                      </a:cubicBezTo>
                      <a:cubicBezTo>
                        <a:pt x="3003" y="156"/>
                        <a:pt x="3003" y="156"/>
                        <a:pt x="3003" y="156"/>
                      </a:cubicBezTo>
                      <a:cubicBezTo>
                        <a:pt x="2955" y="282"/>
                        <a:pt x="2955" y="282"/>
                        <a:pt x="2955" y="282"/>
                      </a:cubicBezTo>
                      <a:cubicBezTo>
                        <a:pt x="2883" y="330"/>
                        <a:pt x="2721" y="342"/>
                        <a:pt x="2679" y="390"/>
                      </a:cubicBezTo>
                      <a:cubicBezTo>
                        <a:pt x="2625" y="462"/>
                        <a:pt x="2667" y="528"/>
                        <a:pt x="2547" y="522"/>
                      </a:cubicBezTo>
                      <a:cubicBezTo>
                        <a:pt x="2487" y="515"/>
                        <a:pt x="2481" y="546"/>
                        <a:pt x="2433" y="563"/>
                      </a:cubicBezTo>
                      <a:cubicBezTo>
                        <a:pt x="2385" y="575"/>
                        <a:pt x="2403" y="605"/>
                        <a:pt x="2415" y="635"/>
                      </a:cubicBezTo>
                      <a:cubicBezTo>
                        <a:pt x="2439" y="677"/>
                        <a:pt x="2397" y="647"/>
                        <a:pt x="2385" y="659"/>
                      </a:cubicBezTo>
                      <a:cubicBezTo>
                        <a:pt x="2319" y="707"/>
                        <a:pt x="2230" y="731"/>
                        <a:pt x="2188" y="791"/>
                      </a:cubicBezTo>
                      <a:cubicBezTo>
                        <a:pt x="2164" y="803"/>
                        <a:pt x="2151" y="797"/>
                        <a:pt x="2128" y="797"/>
                      </a:cubicBezTo>
                      <a:cubicBezTo>
                        <a:pt x="2110" y="803"/>
                        <a:pt x="2098" y="815"/>
                        <a:pt x="2080" y="815"/>
                      </a:cubicBezTo>
                      <a:cubicBezTo>
                        <a:pt x="2038" y="827"/>
                        <a:pt x="2110" y="869"/>
                        <a:pt x="2116" y="899"/>
                      </a:cubicBezTo>
                      <a:cubicBezTo>
                        <a:pt x="2122" y="953"/>
                        <a:pt x="2116" y="965"/>
                        <a:pt x="2175" y="965"/>
                      </a:cubicBezTo>
                      <a:cubicBezTo>
                        <a:pt x="2211" y="965"/>
                        <a:pt x="2265" y="1055"/>
                        <a:pt x="2265" y="1085"/>
                      </a:cubicBezTo>
                      <a:cubicBezTo>
                        <a:pt x="2271" y="1115"/>
                        <a:pt x="2241" y="1175"/>
                        <a:pt x="2289" y="1175"/>
                      </a:cubicBezTo>
                      <a:cubicBezTo>
                        <a:pt x="2301" y="1175"/>
                        <a:pt x="2313" y="1157"/>
                        <a:pt x="2331" y="1157"/>
                      </a:cubicBezTo>
                      <a:cubicBezTo>
                        <a:pt x="2361" y="1157"/>
                        <a:pt x="2391" y="1163"/>
                        <a:pt x="2403" y="1133"/>
                      </a:cubicBezTo>
                      <a:cubicBezTo>
                        <a:pt x="2409" y="1115"/>
                        <a:pt x="2475" y="1031"/>
                        <a:pt x="2481" y="1031"/>
                      </a:cubicBezTo>
                      <a:cubicBezTo>
                        <a:pt x="2505" y="1019"/>
                        <a:pt x="2505" y="1031"/>
                        <a:pt x="2511" y="1049"/>
                      </a:cubicBezTo>
                      <a:cubicBezTo>
                        <a:pt x="2517" y="1067"/>
                        <a:pt x="2553" y="1031"/>
                        <a:pt x="2559" y="1025"/>
                      </a:cubicBezTo>
                      <a:cubicBezTo>
                        <a:pt x="2583" y="1025"/>
                        <a:pt x="2595" y="1013"/>
                        <a:pt x="2607" y="1007"/>
                      </a:cubicBezTo>
                      <a:cubicBezTo>
                        <a:pt x="2619" y="1001"/>
                        <a:pt x="2637" y="989"/>
                        <a:pt x="2643" y="989"/>
                      </a:cubicBezTo>
                      <a:cubicBezTo>
                        <a:pt x="2649" y="1007"/>
                        <a:pt x="2643" y="1025"/>
                        <a:pt x="2649" y="1049"/>
                      </a:cubicBezTo>
                      <a:cubicBezTo>
                        <a:pt x="2655" y="1067"/>
                        <a:pt x="2661" y="1067"/>
                        <a:pt x="2679" y="1073"/>
                      </a:cubicBezTo>
                      <a:cubicBezTo>
                        <a:pt x="2709" y="1079"/>
                        <a:pt x="2739" y="1073"/>
                        <a:pt x="2745" y="1103"/>
                      </a:cubicBezTo>
                      <a:cubicBezTo>
                        <a:pt x="2751" y="1109"/>
                        <a:pt x="2709" y="1163"/>
                        <a:pt x="2703" y="1169"/>
                      </a:cubicBezTo>
                      <a:cubicBezTo>
                        <a:pt x="2691" y="1187"/>
                        <a:pt x="2655" y="1247"/>
                        <a:pt x="2631" y="1247"/>
                      </a:cubicBezTo>
                      <a:cubicBezTo>
                        <a:pt x="2613" y="1247"/>
                        <a:pt x="2589" y="1211"/>
                        <a:pt x="2559" y="1211"/>
                      </a:cubicBezTo>
                      <a:cubicBezTo>
                        <a:pt x="2511" y="1211"/>
                        <a:pt x="2517" y="1229"/>
                        <a:pt x="2511" y="1265"/>
                      </a:cubicBezTo>
                      <a:cubicBezTo>
                        <a:pt x="2505" y="1282"/>
                        <a:pt x="2403" y="1289"/>
                        <a:pt x="2439" y="1324"/>
                      </a:cubicBezTo>
                      <a:cubicBezTo>
                        <a:pt x="2457" y="1348"/>
                        <a:pt x="2517" y="1378"/>
                        <a:pt x="2457" y="1402"/>
                      </a:cubicBezTo>
                      <a:cubicBezTo>
                        <a:pt x="2415" y="1420"/>
                        <a:pt x="2373" y="1480"/>
                        <a:pt x="2331" y="1438"/>
                      </a:cubicBezTo>
                      <a:cubicBezTo>
                        <a:pt x="2313" y="1420"/>
                        <a:pt x="2295" y="1450"/>
                        <a:pt x="2283" y="1426"/>
                      </a:cubicBezTo>
                      <a:cubicBezTo>
                        <a:pt x="2265" y="1402"/>
                        <a:pt x="2259" y="1384"/>
                        <a:pt x="2223" y="1408"/>
                      </a:cubicBezTo>
                      <a:cubicBezTo>
                        <a:pt x="2188" y="1450"/>
                        <a:pt x="2230" y="1474"/>
                        <a:pt x="2247" y="1510"/>
                      </a:cubicBezTo>
                      <a:cubicBezTo>
                        <a:pt x="2259" y="1546"/>
                        <a:pt x="2259" y="1576"/>
                        <a:pt x="2289" y="1594"/>
                      </a:cubicBezTo>
                      <a:cubicBezTo>
                        <a:pt x="2325" y="1612"/>
                        <a:pt x="2349" y="1588"/>
                        <a:pt x="2379" y="1570"/>
                      </a:cubicBezTo>
                      <a:cubicBezTo>
                        <a:pt x="2391" y="1564"/>
                        <a:pt x="2427" y="1570"/>
                        <a:pt x="2451" y="1564"/>
                      </a:cubicBezTo>
                      <a:cubicBezTo>
                        <a:pt x="2511" y="1546"/>
                        <a:pt x="2463" y="1612"/>
                        <a:pt x="2475" y="1642"/>
                      </a:cubicBezTo>
                      <a:cubicBezTo>
                        <a:pt x="2487" y="1666"/>
                        <a:pt x="2481" y="1708"/>
                        <a:pt x="2511" y="1720"/>
                      </a:cubicBezTo>
                      <a:cubicBezTo>
                        <a:pt x="2535" y="1726"/>
                        <a:pt x="2643" y="1690"/>
                        <a:pt x="2643" y="1660"/>
                      </a:cubicBezTo>
                      <a:cubicBezTo>
                        <a:pt x="2643" y="1606"/>
                        <a:pt x="2595" y="1546"/>
                        <a:pt x="2607" y="1498"/>
                      </a:cubicBezTo>
                      <a:cubicBezTo>
                        <a:pt x="2679" y="1480"/>
                        <a:pt x="2721" y="1456"/>
                        <a:pt x="2787" y="1414"/>
                      </a:cubicBezTo>
                      <a:cubicBezTo>
                        <a:pt x="2811" y="1402"/>
                        <a:pt x="2865" y="1301"/>
                        <a:pt x="2871" y="1265"/>
                      </a:cubicBezTo>
                      <a:cubicBezTo>
                        <a:pt x="2877" y="1253"/>
                        <a:pt x="2859" y="1217"/>
                        <a:pt x="2853" y="1205"/>
                      </a:cubicBezTo>
                      <a:cubicBezTo>
                        <a:pt x="2847" y="1175"/>
                        <a:pt x="2877" y="1175"/>
                        <a:pt x="2901" y="1163"/>
                      </a:cubicBezTo>
                      <a:cubicBezTo>
                        <a:pt x="2961" y="1139"/>
                        <a:pt x="2937" y="1205"/>
                        <a:pt x="3003" y="1139"/>
                      </a:cubicBezTo>
                      <a:cubicBezTo>
                        <a:pt x="3021" y="1121"/>
                        <a:pt x="3080" y="1145"/>
                        <a:pt x="3092" y="1157"/>
                      </a:cubicBezTo>
                      <a:cubicBezTo>
                        <a:pt x="3122" y="1193"/>
                        <a:pt x="3116" y="1217"/>
                        <a:pt x="3134" y="1247"/>
                      </a:cubicBezTo>
                      <a:cubicBezTo>
                        <a:pt x="3146" y="1265"/>
                        <a:pt x="3212" y="1223"/>
                        <a:pt x="3236" y="1217"/>
                      </a:cubicBezTo>
                      <a:cubicBezTo>
                        <a:pt x="3290" y="1211"/>
                        <a:pt x="3320" y="1229"/>
                        <a:pt x="3374" y="1253"/>
                      </a:cubicBezTo>
                      <a:cubicBezTo>
                        <a:pt x="3398" y="1265"/>
                        <a:pt x="3404" y="1193"/>
                        <a:pt x="3410" y="1175"/>
                      </a:cubicBezTo>
                      <a:cubicBezTo>
                        <a:pt x="3416" y="1151"/>
                        <a:pt x="3446" y="1133"/>
                        <a:pt x="3470" y="1127"/>
                      </a:cubicBezTo>
                      <a:cubicBezTo>
                        <a:pt x="3530" y="1115"/>
                        <a:pt x="3518" y="1097"/>
                        <a:pt x="3536" y="1043"/>
                      </a:cubicBezTo>
                      <a:cubicBezTo>
                        <a:pt x="3542" y="1019"/>
                        <a:pt x="3512" y="1037"/>
                        <a:pt x="3506" y="1013"/>
                      </a:cubicBezTo>
                      <a:cubicBezTo>
                        <a:pt x="3500" y="965"/>
                        <a:pt x="3506" y="965"/>
                        <a:pt x="3470" y="929"/>
                      </a:cubicBezTo>
                      <a:cubicBezTo>
                        <a:pt x="3458" y="917"/>
                        <a:pt x="3440" y="911"/>
                        <a:pt x="3428" y="899"/>
                      </a:cubicBezTo>
                      <a:cubicBezTo>
                        <a:pt x="3398" y="869"/>
                        <a:pt x="3398" y="785"/>
                        <a:pt x="3380" y="749"/>
                      </a:cubicBezTo>
                      <a:cubicBezTo>
                        <a:pt x="3332" y="743"/>
                        <a:pt x="3314" y="767"/>
                        <a:pt x="3278" y="719"/>
                      </a:cubicBezTo>
                      <a:cubicBezTo>
                        <a:pt x="3266" y="695"/>
                        <a:pt x="3242" y="677"/>
                        <a:pt x="3218" y="665"/>
                      </a:cubicBezTo>
                      <a:cubicBezTo>
                        <a:pt x="3164" y="629"/>
                        <a:pt x="3200" y="599"/>
                        <a:pt x="3182" y="546"/>
                      </a:cubicBezTo>
                      <a:cubicBezTo>
                        <a:pt x="3170" y="515"/>
                        <a:pt x="3110" y="456"/>
                        <a:pt x="3128" y="426"/>
                      </a:cubicBezTo>
                      <a:cubicBezTo>
                        <a:pt x="3350" y="402"/>
                        <a:pt x="3350" y="402"/>
                        <a:pt x="3350" y="402"/>
                      </a:cubicBezTo>
                      <a:cubicBezTo>
                        <a:pt x="3428" y="396"/>
                        <a:pt x="3464" y="384"/>
                        <a:pt x="3530" y="348"/>
                      </a:cubicBezTo>
                      <a:cubicBezTo>
                        <a:pt x="3584" y="330"/>
                        <a:pt x="3548" y="312"/>
                        <a:pt x="3596" y="348"/>
                      </a:cubicBezTo>
                      <a:cubicBezTo>
                        <a:pt x="3650" y="390"/>
                        <a:pt x="3722" y="426"/>
                        <a:pt x="3757" y="486"/>
                      </a:cubicBezTo>
                      <a:cubicBezTo>
                        <a:pt x="3776" y="522"/>
                        <a:pt x="3805" y="563"/>
                        <a:pt x="3847" y="570"/>
                      </a:cubicBezTo>
                      <a:cubicBezTo>
                        <a:pt x="3907" y="575"/>
                        <a:pt x="3877" y="528"/>
                        <a:pt x="3907" y="498"/>
                      </a:cubicBezTo>
                      <a:cubicBezTo>
                        <a:pt x="3937" y="474"/>
                        <a:pt x="3967" y="617"/>
                        <a:pt x="4009" y="552"/>
                      </a:cubicBezTo>
                      <a:cubicBezTo>
                        <a:pt x="4027" y="528"/>
                        <a:pt x="4033" y="504"/>
                        <a:pt x="4075" y="510"/>
                      </a:cubicBezTo>
                      <a:cubicBezTo>
                        <a:pt x="4093" y="510"/>
                        <a:pt x="4087" y="533"/>
                        <a:pt x="4117" y="528"/>
                      </a:cubicBezTo>
                      <a:cubicBezTo>
                        <a:pt x="4177" y="515"/>
                        <a:pt x="4177" y="515"/>
                        <a:pt x="4177" y="515"/>
                      </a:cubicBezTo>
                      <a:cubicBezTo>
                        <a:pt x="4207" y="539"/>
                        <a:pt x="4189" y="581"/>
                        <a:pt x="4189" y="617"/>
                      </a:cubicBezTo>
                      <a:cubicBezTo>
                        <a:pt x="4189" y="635"/>
                        <a:pt x="4201" y="647"/>
                        <a:pt x="4213" y="659"/>
                      </a:cubicBezTo>
                      <a:cubicBezTo>
                        <a:pt x="4225" y="677"/>
                        <a:pt x="4231" y="701"/>
                        <a:pt x="4237" y="719"/>
                      </a:cubicBezTo>
                      <a:cubicBezTo>
                        <a:pt x="4231" y="743"/>
                        <a:pt x="4225" y="749"/>
                        <a:pt x="4237" y="773"/>
                      </a:cubicBezTo>
                      <a:cubicBezTo>
                        <a:pt x="4249" y="803"/>
                        <a:pt x="4267" y="833"/>
                        <a:pt x="4285" y="863"/>
                      </a:cubicBezTo>
                      <a:cubicBezTo>
                        <a:pt x="4303" y="911"/>
                        <a:pt x="4303" y="965"/>
                        <a:pt x="4351" y="995"/>
                      </a:cubicBezTo>
                      <a:cubicBezTo>
                        <a:pt x="4411" y="1037"/>
                        <a:pt x="4417" y="1067"/>
                        <a:pt x="4393" y="1139"/>
                      </a:cubicBezTo>
                      <a:cubicBezTo>
                        <a:pt x="4399" y="1169"/>
                        <a:pt x="4393" y="1199"/>
                        <a:pt x="4405" y="1229"/>
                      </a:cubicBezTo>
                      <a:cubicBezTo>
                        <a:pt x="4423" y="1271"/>
                        <a:pt x="4477" y="1319"/>
                        <a:pt x="4441" y="1372"/>
                      </a:cubicBezTo>
                      <a:cubicBezTo>
                        <a:pt x="4423" y="1402"/>
                        <a:pt x="4363" y="1402"/>
                        <a:pt x="4351" y="1426"/>
                      </a:cubicBezTo>
                      <a:cubicBezTo>
                        <a:pt x="4333" y="1456"/>
                        <a:pt x="4369" y="1468"/>
                        <a:pt x="4375" y="1492"/>
                      </a:cubicBezTo>
                      <a:cubicBezTo>
                        <a:pt x="4387" y="1510"/>
                        <a:pt x="4375" y="1528"/>
                        <a:pt x="4375" y="1546"/>
                      </a:cubicBezTo>
                      <a:cubicBezTo>
                        <a:pt x="4375" y="1576"/>
                        <a:pt x="4405" y="1588"/>
                        <a:pt x="4405" y="1624"/>
                      </a:cubicBezTo>
                      <a:cubicBezTo>
                        <a:pt x="4405" y="1666"/>
                        <a:pt x="4405" y="1702"/>
                        <a:pt x="4399" y="1744"/>
                      </a:cubicBezTo>
                      <a:cubicBezTo>
                        <a:pt x="4381" y="1780"/>
                        <a:pt x="4357" y="1798"/>
                        <a:pt x="4363" y="1846"/>
                      </a:cubicBezTo>
                      <a:cubicBezTo>
                        <a:pt x="4369" y="1924"/>
                        <a:pt x="4447" y="1948"/>
                        <a:pt x="4471" y="2014"/>
                      </a:cubicBezTo>
                      <a:cubicBezTo>
                        <a:pt x="4477" y="2032"/>
                        <a:pt x="4495" y="2056"/>
                        <a:pt x="4495" y="2073"/>
                      </a:cubicBezTo>
                      <a:cubicBezTo>
                        <a:pt x="4501" y="2115"/>
                        <a:pt x="4495" y="2181"/>
                        <a:pt x="4554" y="2145"/>
                      </a:cubicBezTo>
                      <a:cubicBezTo>
                        <a:pt x="4609" y="2115"/>
                        <a:pt x="4591" y="2157"/>
                        <a:pt x="4627" y="2163"/>
                      </a:cubicBezTo>
                      <a:cubicBezTo>
                        <a:pt x="4656" y="2175"/>
                        <a:pt x="4734" y="2133"/>
                        <a:pt x="4728" y="2193"/>
                      </a:cubicBezTo>
                      <a:cubicBezTo>
                        <a:pt x="4728" y="2211"/>
                        <a:pt x="4698" y="2229"/>
                        <a:pt x="4710" y="2247"/>
                      </a:cubicBezTo>
                      <a:cubicBezTo>
                        <a:pt x="4716" y="2271"/>
                        <a:pt x="4728" y="2289"/>
                        <a:pt x="4722" y="2313"/>
                      </a:cubicBezTo>
                      <a:cubicBezTo>
                        <a:pt x="4692" y="2337"/>
                        <a:pt x="4710" y="2385"/>
                        <a:pt x="4692" y="2397"/>
                      </a:cubicBezTo>
                      <a:cubicBezTo>
                        <a:pt x="4668" y="2409"/>
                        <a:pt x="4656" y="2409"/>
                        <a:pt x="4644" y="2439"/>
                      </a:cubicBezTo>
                      <a:cubicBezTo>
                        <a:pt x="4638" y="2463"/>
                        <a:pt x="4662" y="2487"/>
                        <a:pt x="4633" y="2505"/>
                      </a:cubicBezTo>
                      <a:cubicBezTo>
                        <a:pt x="4609" y="2523"/>
                        <a:pt x="4609" y="2511"/>
                        <a:pt x="4596" y="2547"/>
                      </a:cubicBezTo>
                      <a:cubicBezTo>
                        <a:pt x="4585" y="2601"/>
                        <a:pt x="4579" y="2625"/>
                        <a:pt x="4513" y="2607"/>
                      </a:cubicBezTo>
                      <a:cubicBezTo>
                        <a:pt x="4483" y="2601"/>
                        <a:pt x="4381" y="2655"/>
                        <a:pt x="4363" y="2685"/>
                      </a:cubicBezTo>
                      <a:cubicBezTo>
                        <a:pt x="4327" y="2733"/>
                        <a:pt x="4453" y="2757"/>
                        <a:pt x="4411" y="2840"/>
                      </a:cubicBezTo>
                      <a:cubicBezTo>
                        <a:pt x="4399" y="2864"/>
                        <a:pt x="4387" y="2900"/>
                        <a:pt x="4351" y="2906"/>
                      </a:cubicBezTo>
                      <a:cubicBezTo>
                        <a:pt x="4279" y="2924"/>
                        <a:pt x="4315" y="2942"/>
                        <a:pt x="4321" y="2996"/>
                      </a:cubicBezTo>
                      <a:cubicBezTo>
                        <a:pt x="4321" y="3026"/>
                        <a:pt x="4357" y="3050"/>
                        <a:pt x="4357" y="3086"/>
                      </a:cubicBezTo>
                      <a:cubicBezTo>
                        <a:pt x="4351" y="3158"/>
                        <a:pt x="4363" y="3200"/>
                        <a:pt x="4423" y="3236"/>
                      </a:cubicBezTo>
                      <a:cubicBezTo>
                        <a:pt x="4620" y="3367"/>
                        <a:pt x="4620" y="3367"/>
                        <a:pt x="4620" y="3367"/>
                      </a:cubicBezTo>
                      <a:cubicBezTo>
                        <a:pt x="4644" y="3379"/>
                        <a:pt x="4686" y="3397"/>
                        <a:pt x="4704" y="3421"/>
                      </a:cubicBezTo>
                      <a:cubicBezTo>
                        <a:pt x="4734" y="3475"/>
                        <a:pt x="4722" y="3499"/>
                        <a:pt x="4776" y="3535"/>
                      </a:cubicBezTo>
                      <a:cubicBezTo>
                        <a:pt x="4806" y="3559"/>
                        <a:pt x="4806" y="3601"/>
                        <a:pt x="4842" y="3613"/>
                      </a:cubicBezTo>
                      <a:cubicBezTo>
                        <a:pt x="4872" y="3625"/>
                        <a:pt x="4896" y="3601"/>
                        <a:pt x="4914" y="3577"/>
                      </a:cubicBezTo>
                      <a:cubicBezTo>
                        <a:pt x="4944" y="3547"/>
                        <a:pt x="5004" y="3529"/>
                        <a:pt x="5046" y="3529"/>
                      </a:cubicBezTo>
                      <a:cubicBezTo>
                        <a:pt x="5088" y="3535"/>
                        <a:pt x="5112" y="3553"/>
                        <a:pt x="5154" y="3535"/>
                      </a:cubicBezTo>
                      <a:cubicBezTo>
                        <a:pt x="5190" y="3553"/>
                        <a:pt x="5316" y="3535"/>
                        <a:pt x="5316" y="3547"/>
                      </a:cubicBezTo>
                      <a:cubicBezTo>
                        <a:pt x="5334" y="3601"/>
                        <a:pt x="5358" y="3619"/>
                        <a:pt x="5411" y="3625"/>
                      </a:cubicBezTo>
                      <a:cubicBezTo>
                        <a:pt x="5448" y="3630"/>
                        <a:pt x="5483" y="3643"/>
                        <a:pt x="5501" y="3678"/>
                      </a:cubicBezTo>
                      <a:cubicBezTo>
                        <a:pt x="5537" y="3750"/>
                        <a:pt x="5555" y="3738"/>
                        <a:pt x="5621" y="3708"/>
                      </a:cubicBezTo>
                      <a:cubicBezTo>
                        <a:pt x="5699" y="3678"/>
                        <a:pt x="5729" y="3648"/>
                        <a:pt x="5819" y="3648"/>
                      </a:cubicBezTo>
                      <a:cubicBezTo>
                        <a:pt x="5855" y="3666"/>
                        <a:pt x="5885" y="3696"/>
                        <a:pt x="5920" y="3708"/>
                      </a:cubicBezTo>
                      <a:cubicBezTo>
                        <a:pt x="5956" y="3720"/>
                        <a:pt x="5944" y="3678"/>
                        <a:pt x="5962" y="3661"/>
                      </a:cubicBezTo>
                      <a:cubicBezTo>
                        <a:pt x="5974" y="3643"/>
                        <a:pt x="6070" y="3690"/>
                        <a:pt x="6082" y="3708"/>
                      </a:cubicBezTo>
                      <a:cubicBezTo>
                        <a:pt x="6148" y="3810"/>
                        <a:pt x="6214" y="3708"/>
                        <a:pt x="6273" y="3654"/>
                      </a:cubicBezTo>
                      <a:cubicBezTo>
                        <a:pt x="6333" y="3601"/>
                        <a:pt x="6411" y="3583"/>
                        <a:pt x="6483" y="3577"/>
                      </a:cubicBezTo>
                      <a:cubicBezTo>
                        <a:pt x="6549" y="3553"/>
                        <a:pt x="6549" y="3553"/>
                        <a:pt x="6549" y="3553"/>
                      </a:cubicBezTo>
                      <a:cubicBezTo>
                        <a:pt x="6561" y="3559"/>
                        <a:pt x="6579" y="3565"/>
                        <a:pt x="6591" y="3571"/>
                      </a:cubicBezTo>
                      <a:cubicBezTo>
                        <a:pt x="6615" y="3583"/>
                        <a:pt x="6627" y="3595"/>
                        <a:pt x="6633" y="3619"/>
                      </a:cubicBezTo>
                      <a:cubicBezTo>
                        <a:pt x="6639" y="3637"/>
                        <a:pt x="6633" y="3690"/>
                        <a:pt x="6663" y="3690"/>
                      </a:cubicBezTo>
                      <a:cubicBezTo>
                        <a:pt x="6681" y="3690"/>
                        <a:pt x="6687" y="3678"/>
                        <a:pt x="6699" y="3666"/>
                      </a:cubicBezTo>
                      <a:cubicBezTo>
                        <a:pt x="6711" y="3648"/>
                        <a:pt x="6717" y="3637"/>
                        <a:pt x="6741" y="3625"/>
                      </a:cubicBezTo>
                      <a:cubicBezTo>
                        <a:pt x="6783" y="3619"/>
                        <a:pt x="6783" y="3619"/>
                        <a:pt x="6783" y="3619"/>
                      </a:cubicBezTo>
                      <a:cubicBezTo>
                        <a:pt x="6873" y="3678"/>
                        <a:pt x="6873" y="3678"/>
                        <a:pt x="6873" y="3678"/>
                      </a:cubicBezTo>
                      <a:cubicBezTo>
                        <a:pt x="6867" y="3690"/>
                        <a:pt x="6867" y="3702"/>
                        <a:pt x="6861" y="3708"/>
                      </a:cubicBezTo>
                      <a:cubicBezTo>
                        <a:pt x="6855" y="3720"/>
                        <a:pt x="6849" y="3726"/>
                        <a:pt x="6849" y="3738"/>
                      </a:cubicBezTo>
                      <a:cubicBezTo>
                        <a:pt x="6843" y="3756"/>
                        <a:pt x="6855" y="3762"/>
                        <a:pt x="6843" y="3780"/>
                      </a:cubicBezTo>
                      <a:cubicBezTo>
                        <a:pt x="6831" y="3798"/>
                        <a:pt x="6837" y="3870"/>
                        <a:pt x="6849" y="3882"/>
                      </a:cubicBezTo>
                      <a:cubicBezTo>
                        <a:pt x="6867" y="3906"/>
                        <a:pt x="6867" y="3924"/>
                        <a:pt x="6867" y="3954"/>
                      </a:cubicBezTo>
                      <a:cubicBezTo>
                        <a:pt x="6861" y="3972"/>
                        <a:pt x="6843" y="3990"/>
                        <a:pt x="6861" y="4002"/>
                      </a:cubicBezTo>
                      <a:cubicBezTo>
                        <a:pt x="6873" y="4008"/>
                        <a:pt x="6879" y="4014"/>
                        <a:pt x="6885" y="4020"/>
                      </a:cubicBezTo>
                      <a:cubicBezTo>
                        <a:pt x="6903" y="4032"/>
                        <a:pt x="6903" y="4044"/>
                        <a:pt x="6897" y="4062"/>
                      </a:cubicBezTo>
                      <a:cubicBezTo>
                        <a:pt x="6885" y="4092"/>
                        <a:pt x="6909" y="4152"/>
                        <a:pt x="6885" y="4164"/>
                      </a:cubicBezTo>
                      <a:cubicBezTo>
                        <a:pt x="6855" y="4182"/>
                        <a:pt x="6831" y="4188"/>
                        <a:pt x="6801" y="4182"/>
                      </a:cubicBezTo>
                      <a:cubicBezTo>
                        <a:pt x="6765" y="4170"/>
                        <a:pt x="6741" y="4158"/>
                        <a:pt x="6705" y="4152"/>
                      </a:cubicBezTo>
                      <a:cubicBezTo>
                        <a:pt x="6687" y="4146"/>
                        <a:pt x="6681" y="4134"/>
                        <a:pt x="6657" y="4134"/>
                      </a:cubicBezTo>
                      <a:cubicBezTo>
                        <a:pt x="6657" y="4164"/>
                        <a:pt x="6657" y="4200"/>
                        <a:pt x="6651" y="4230"/>
                      </a:cubicBezTo>
                      <a:cubicBezTo>
                        <a:pt x="6645" y="4266"/>
                        <a:pt x="6675" y="4290"/>
                        <a:pt x="6693" y="4320"/>
                      </a:cubicBezTo>
                      <a:cubicBezTo>
                        <a:pt x="6699" y="4373"/>
                        <a:pt x="6699" y="4373"/>
                        <a:pt x="6699" y="4373"/>
                      </a:cubicBezTo>
                      <a:cubicBezTo>
                        <a:pt x="6615" y="4452"/>
                        <a:pt x="6615" y="4452"/>
                        <a:pt x="6615" y="4452"/>
                      </a:cubicBezTo>
                      <a:cubicBezTo>
                        <a:pt x="6585" y="4511"/>
                        <a:pt x="6495" y="4523"/>
                        <a:pt x="6525" y="4601"/>
                      </a:cubicBezTo>
                      <a:cubicBezTo>
                        <a:pt x="6555" y="4655"/>
                        <a:pt x="6471" y="4715"/>
                        <a:pt x="6477" y="4775"/>
                      </a:cubicBezTo>
                      <a:cubicBezTo>
                        <a:pt x="6483" y="4811"/>
                        <a:pt x="6489" y="4853"/>
                        <a:pt x="6471" y="4877"/>
                      </a:cubicBezTo>
                      <a:cubicBezTo>
                        <a:pt x="6441" y="4913"/>
                        <a:pt x="6423" y="4973"/>
                        <a:pt x="6369" y="4973"/>
                      </a:cubicBezTo>
                      <a:cubicBezTo>
                        <a:pt x="6321" y="4973"/>
                        <a:pt x="6309" y="4961"/>
                        <a:pt x="6291" y="5009"/>
                      </a:cubicBezTo>
                      <a:cubicBezTo>
                        <a:pt x="6208" y="5075"/>
                        <a:pt x="6160" y="5135"/>
                        <a:pt x="6046" y="5171"/>
                      </a:cubicBezTo>
                      <a:cubicBezTo>
                        <a:pt x="5950" y="5195"/>
                        <a:pt x="5849" y="5177"/>
                        <a:pt x="5759" y="5212"/>
                      </a:cubicBezTo>
                      <a:cubicBezTo>
                        <a:pt x="5693" y="5236"/>
                        <a:pt x="5693" y="5206"/>
                        <a:pt x="5681" y="5153"/>
                      </a:cubicBezTo>
                      <a:cubicBezTo>
                        <a:pt x="5633" y="5153"/>
                        <a:pt x="5579" y="5177"/>
                        <a:pt x="5537" y="5141"/>
                      </a:cubicBezTo>
                      <a:cubicBezTo>
                        <a:pt x="5490" y="5105"/>
                        <a:pt x="5442" y="5093"/>
                        <a:pt x="5400" y="5045"/>
                      </a:cubicBezTo>
                      <a:cubicBezTo>
                        <a:pt x="5352" y="5039"/>
                        <a:pt x="5268" y="4997"/>
                        <a:pt x="5226" y="5015"/>
                      </a:cubicBezTo>
                      <a:cubicBezTo>
                        <a:pt x="5178" y="5027"/>
                        <a:pt x="5118" y="4985"/>
                        <a:pt x="5076" y="4973"/>
                      </a:cubicBezTo>
                      <a:cubicBezTo>
                        <a:pt x="4938" y="4925"/>
                        <a:pt x="4902" y="5045"/>
                        <a:pt x="4800" y="5099"/>
                      </a:cubicBezTo>
                      <a:cubicBezTo>
                        <a:pt x="4716" y="5141"/>
                        <a:pt x="4854" y="5212"/>
                        <a:pt x="4782" y="5236"/>
                      </a:cubicBezTo>
                      <a:cubicBezTo>
                        <a:pt x="4758" y="5248"/>
                        <a:pt x="4710" y="5302"/>
                        <a:pt x="4692" y="5296"/>
                      </a:cubicBezTo>
                      <a:cubicBezTo>
                        <a:pt x="4675" y="5296"/>
                        <a:pt x="4651" y="5278"/>
                        <a:pt x="4638" y="5296"/>
                      </a:cubicBezTo>
                      <a:cubicBezTo>
                        <a:pt x="4596" y="5368"/>
                        <a:pt x="4596" y="5368"/>
                        <a:pt x="4596" y="5368"/>
                      </a:cubicBezTo>
                      <a:cubicBezTo>
                        <a:pt x="4561" y="5446"/>
                        <a:pt x="4483" y="5440"/>
                        <a:pt x="4411" y="5470"/>
                      </a:cubicBezTo>
                      <a:cubicBezTo>
                        <a:pt x="4351" y="5500"/>
                        <a:pt x="4267" y="5470"/>
                        <a:pt x="4225" y="5512"/>
                      </a:cubicBezTo>
                      <a:cubicBezTo>
                        <a:pt x="4183" y="5548"/>
                        <a:pt x="4153" y="5578"/>
                        <a:pt x="4099" y="5590"/>
                      </a:cubicBezTo>
                      <a:cubicBezTo>
                        <a:pt x="4033" y="5608"/>
                        <a:pt x="3991" y="5668"/>
                        <a:pt x="3949" y="5716"/>
                      </a:cubicBezTo>
                      <a:cubicBezTo>
                        <a:pt x="3889" y="5776"/>
                        <a:pt x="3818" y="5806"/>
                        <a:pt x="3740" y="5842"/>
                      </a:cubicBezTo>
                      <a:cubicBezTo>
                        <a:pt x="3692" y="5860"/>
                        <a:pt x="3715" y="5920"/>
                        <a:pt x="3644" y="5878"/>
                      </a:cubicBezTo>
                      <a:cubicBezTo>
                        <a:pt x="3554" y="5794"/>
                        <a:pt x="3464" y="5776"/>
                        <a:pt x="3356" y="5716"/>
                      </a:cubicBezTo>
                      <a:cubicBezTo>
                        <a:pt x="3314" y="5692"/>
                        <a:pt x="3320" y="5698"/>
                        <a:pt x="3284" y="5728"/>
                      </a:cubicBezTo>
                      <a:cubicBezTo>
                        <a:pt x="3248" y="5764"/>
                        <a:pt x="3224" y="5752"/>
                        <a:pt x="3230" y="5806"/>
                      </a:cubicBezTo>
                      <a:cubicBezTo>
                        <a:pt x="3236" y="5830"/>
                        <a:pt x="3200" y="5926"/>
                        <a:pt x="3170" y="5908"/>
                      </a:cubicBezTo>
                      <a:cubicBezTo>
                        <a:pt x="3140" y="5896"/>
                        <a:pt x="3134" y="5866"/>
                        <a:pt x="3098" y="5878"/>
                      </a:cubicBezTo>
                      <a:cubicBezTo>
                        <a:pt x="3045" y="5896"/>
                        <a:pt x="3014" y="5902"/>
                        <a:pt x="2955" y="5896"/>
                      </a:cubicBezTo>
                      <a:cubicBezTo>
                        <a:pt x="2937" y="5896"/>
                        <a:pt x="2877" y="5962"/>
                        <a:pt x="2889" y="5973"/>
                      </a:cubicBezTo>
                      <a:cubicBezTo>
                        <a:pt x="2919" y="6003"/>
                        <a:pt x="2961" y="6010"/>
                        <a:pt x="2984" y="6033"/>
                      </a:cubicBezTo>
                      <a:cubicBezTo>
                        <a:pt x="3021" y="6075"/>
                        <a:pt x="2955" y="6057"/>
                        <a:pt x="2942" y="6099"/>
                      </a:cubicBezTo>
                      <a:cubicBezTo>
                        <a:pt x="2919" y="6189"/>
                        <a:pt x="2847" y="6111"/>
                        <a:pt x="2805" y="6129"/>
                      </a:cubicBezTo>
                      <a:cubicBezTo>
                        <a:pt x="2763" y="6141"/>
                        <a:pt x="2817" y="6177"/>
                        <a:pt x="2745" y="6165"/>
                      </a:cubicBezTo>
                      <a:cubicBezTo>
                        <a:pt x="2679" y="6165"/>
                        <a:pt x="2715" y="6111"/>
                        <a:pt x="2685" y="6087"/>
                      </a:cubicBezTo>
                      <a:cubicBezTo>
                        <a:pt x="2643" y="6057"/>
                        <a:pt x="2631" y="6159"/>
                        <a:pt x="2583" y="6129"/>
                      </a:cubicBezTo>
                      <a:cubicBezTo>
                        <a:pt x="2559" y="6117"/>
                        <a:pt x="2577" y="6087"/>
                        <a:pt x="2541" y="6081"/>
                      </a:cubicBezTo>
                      <a:cubicBezTo>
                        <a:pt x="2487" y="6069"/>
                        <a:pt x="2463" y="6093"/>
                        <a:pt x="2409" y="6105"/>
                      </a:cubicBezTo>
                      <a:cubicBezTo>
                        <a:pt x="2331" y="6135"/>
                        <a:pt x="2295" y="6159"/>
                        <a:pt x="2235" y="6219"/>
                      </a:cubicBezTo>
                      <a:cubicBezTo>
                        <a:pt x="2175" y="6273"/>
                        <a:pt x="2068" y="6303"/>
                        <a:pt x="1990" y="6321"/>
                      </a:cubicBezTo>
                      <a:cubicBezTo>
                        <a:pt x="1888" y="6345"/>
                        <a:pt x="1978" y="6153"/>
                        <a:pt x="1960" y="6123"/>
                      </a:cubicBezTo>
                      <a:cubicBezTo>
                        <a:pt x="1942" y="6123"/>
                        <a:pt x="1912" y="6165"/>
                        <a:pt x="1906" y="6177"/>
                      </a:cubicBezTo>
                      <a:cubicBezTo>
                        <a:pt x="1900" y="6201"/>
                        <a:pt x="1870" y="6189"/>
                        <a:pt x="1846" y="6195"/>
                      </a:cubicBezTo>
                      <a:cubicBezTo>
                        <a:pt x="1780" y="6231"/>
                        <a:pt x="1726" y="6219"/>
                        <a:pt x="1726" y="6309"/>
                      </a:cubicBezTo>
                      <a:cubicBezTo>
                        <a:pt x="1726" y="6375"/>
                        <a:pt x="1726" y="6399"/>
                        <a:pt x="1666" y="6429"/>
                      </a:cubicBezTo>
                      <a:cubicBezTo>
                        <a:pt x="1618" y="6453"/>
                        <a:pt x="1600" y="6435"/>
                        <a:pt x="1552" y="6429"/>
                      </a:cubicBezTo>
                      <a:cubicBezTo>
                        <a:pt x="1570" y="6339"/>
                        <a:pt x="1570" y="6339"/>
                        <a:pt x="1570" y="6339"/>
                      </a:cubicBezTo>
                      <a:cubicBezTo>
                        <a:pt x="1564" y="6303"/>
                        <a:pt x="1576" y="6267"/>
                        <a:pt x="1582" y="6231"/>
                      </a:cubicBezTo>
                      <a:cubicBezTo>
                        <a:pt x="1594" y="6171"/>
                        <a:pt x="1540" y="6225"/>
                        <a:pt x="1522" y="6207"/>
                      </a:cubicBezTo>
                      <a:cubicBezTo>
                        <a:pt x="1498" y="6189"/>
                        <a:pt x="1498" y="6165"/>
                        <a:pt x="1492" y="6141"/>
                      </a:cubicBezTo>
                      <a:cubicBezTo>
                        <a:pt x="1480" y="6093"/>
                        <a:pt x="1450" y="6117"/>
                        <a:pt x="1444" y="6105"/>
                      </a:cubicBezTo>
                      <a:cubicBezTo>
                        <a:pt x="1432" y="6081"/>
                        <a:pt x="1474" y="6010"/>
                        <a:pt x="1480" y="5986"/>
                      </a:cubicBezTo>
                      <a:cubicBezTo>
                        <a:pt x="1504" y="5950"/>
                        <a:pt x="1510" y="5872"/>
                        <a:pt x="1486" y="5836"/>
                      </a:cubicBezTo>
                      <a:cubicBezTo>
                        <a:pt x="1456" y="5800"/>
                        <a:pt x="1444" y="5794"/>
                        <a:pt x="1438" y="5746"/>
                      </a:cubicBezTo>
                      <a:cubicBezTo>
                        <a:pt x="1468" y="5704"/>
                        <a:pt x="1528" y="5758"/>
                        <a:pt x="1564" y="5716"/>
                      </a:cubicBezTo>
                      <a:cubicBezTo>
                        <a:pt x="1582" y="5698"/>
                        <a:pt x="1600" y="5632"/>
                        <a:pt x="1588" y="5614"/>
                      </a:cubicBezTo>
                      <a:cubicBezTo>
                        <a:pt x="1582" y="5590"/>
                        <a:pt x="1594" y="5560"/>
                        <a:pt x="1588" y="5536"/>
                      </a:cubicBezTo>
                      <a:cubicBezTo>
                        <a:pt x="1582" y="5494"/>
                        <a:pt x="1558" y="5482"/>
                        <a:pt x="1582" y="5428"/>
                      </a:cubicBezTo>
                      <a:cubicBezTo>
                        <a:pt x="1606" y="5374"/>
                        <a:pt x="1648" y="5368"/>
                        <a:pt x="1672" y="5314"/>
                      </a:cubicBezTo>
                      <a:cubicBezTo>
                        <a:pt x="1696" y="5254"/>
                        <a:pt x="1666" y="5159"/>
                        <a:pt x="1648" y="5099"/>
                      </a:cubicBezTo>
                      <a:cubicBezTo>
                        <a:pt x="1618" y="5015"/>
                        <a:pt x="1618" y="5015"/>
                        <a:pt x="1618" y="5015"/>
                      </a:cubicBezTo>
                      <a:cubicBezTo>
                        <a:pt x="1690" y="4985"/>
                        <a:pt x="1690" y="4985"/>
                        <a:pt x="1690" y="4985"/>
                      </a:cubicBezTo>
                      <a:cubicBezTo>
                        <a:pt x="1726" y="4955"/>
                        <a:pt x="1756" y="4925"/>
                        <a:pt x="1780" y="4895"/>
                      </a:cubicBezTo>
                      <a:cubicBezTo>
                        <a:pt x="1792" y="4883"/>
                        <a:pt x="1828" y="4811"/>
                        <a:pt x="1846" y="4823"/>
                      </a:cubicBezTo>
                      <a:cubicBezTo>
                        <a:pt x="1864" y="4835"/>
                        <a:pt x="1882" y="4865"/>
                        <a:pt x="1912" y="4859"/>
                      </a:cubicBezTo>
                      <a:cubicBezTo>
                        <a:pt x="1924" y="4853"/>
                        <a:pt x="1936" y="4793"/>
                        <a:pt x="1966" y="4781"/>
                      </a:cubicBezTo>
                      <a:cubicBezTo>
                        <a:pt x="1984" y="4769"/>
                        <a:pt x="1978" y="4751"/>
                        <a:pt x="1972" y="4733"/>
                      </a:cubicBezTo>
                      <a:cubicBezTo>
                        <a:pt x="1972" y="4691"/>
                        <a:pt x="1972" y="4667"/>
                        <a:pt x="1984" y="4625"/>
                      </a:cubicBezTo>
                      <a:cubicBezTo>
                        <a:pt x="1984" y="4589"/>
                        <a:pt x="1942" y="4589"/>
                        <a:pt x="1942" y="4553"/>
                      </a:cubicBezTo>
                      <a:cubicBezTo>
                        <a:pt x="1942" y="4541"/>
                        <a:pt x="1948" y="4517"/>
                        <a:pt x="1948" y="4499"/>
                      </a:cubicBezTo>
                      <a:cubicBezTo>
                        <a:pt x="1954" y="4481"/>
                        <a:pt x="2002" y="4487"/>
                        <a:pt x="2014" y="4487"/>
                      </a:cubicBezTo>
                      <a:cubicBezTo>
                        <a:pt x="2074" y="4463"/>
                        <a:pt x="1990" y="4397"/>
                        <a:pt x="1996" y="4386"/>
                      </a:cubicBezTo>
                      <a:cubicBezTo>
                        <a:pt x="1996" y="4362"/>
                        <a:pt x="2092" y="4397"/>
                        <a:pt x="2110" y="4397"/>
                      </a:cubicBezTo>
                      <a:cubicBezTo>
                        <a:pt x="2128" y="4397"/>
                        <a:pt x="2128" y="4445"/>
                        <a:pt x="2146" y="4463"/>
                      </a:cubicBezTo>
                      <a:cubicBezTo>
                        <a:pt x="2175" y="4481"/>
                        <a:pt x="2175" y="4410"/>
                        <a:pt x="2182" y="4404"/>
                      </a:cubicBezTo>
                      <a:cubicBezTo>
                        <a:pt x="2193" y="4386"/>
                        <a:pt x="2211" y="4380"/>
                        <a:pt x="2223" y="4362"/>
                      </a:cubicBezTo>
                      <a:cubicBezTo>
                        <a:pt x="2235" y="4356"/>
                        <a:pt x="2206" y="4332"/>
                        <a:pt x="2199" y="4320"/>
                      </a:cubicBezTo>
                      <a:cubicBezTo>
                        <a:pt x="2199" y="4278"/>
                        <a:pt x="2217" y="4212"/>
                        <a:pt x="2235" y="4176"/>
                      </a:cubicBezTo>
                      <a:cubicBezTo>
                        <a:pt x="2265" y="4116"/>
                        <a:pt x="2199" y="4152"/>
                        <a:pt x="2182" y="4116"/>
                      </a:cubicBezTo>
                      <a:cubicBezTo>
                        <a:pt x="2169" y="4092"/>
                        <a:pt x="2151" y="4104"/>
                        <a:pt x="2122" y="4098"/>
                      </a:cubicBezTo>
                      <a:cubicBezTo>
                        <a:pt x="2098" y="4092"/>
                        <a:pt x="2128" y="4032"/>
                        <a:pt x="2122" y="4014"/>
                      </a:cubicBezTo>
                      <a:cubicBezTo>
                        <a:pt x="2110" y="3990"/>
                        <a:pt x="2008" y="3984"/>
                        <a:pt x="1984" y="3984"/>
                      </a:cubicBezTo>
                      <a:cubicBezTo>
                        <a:pt x="1936" y="3984"/>
                        <a:pt x="1948" y="4002"/>
                        <a:pt x="1924" y="3960"/>
                      </a:cubicBezTo>
                      <a:cubicBezTo>
                        <a:pt x="1906" y="3942"/>
                        <a:pt x="1900" y="3906"/>
                        <a:pt x="1888" y="3882"/>
                      </a:cubicBezTo>
                      <a:cubicBezTo>
                        <a:pt x="1864" y="3840"/>
                        <a:pt x="1900" y="3828"/>
                        <a:pt x="1912" y="3798"/>
                      </a:cubicBezTo>
                      <a:cubicBezTo>
                        <a:pt x="1918" y="3726"/>
                        <a:pt x="1918" y="3708"/>
                        <a:pt x="1876" y="3654"/>
                      </a:cubicBezTo>
                      <a:cubicBezTo>
                        <a:pt x="1846" y="3613"/>
                        <a:pt x="1912" y="3583"/>
                        <a:pt x="1918" y="3547"/>
                      </a:cubicBezTo>
                      <a:cubicBezTo>
                        <a:pt x="1936" y="3451"/>
                        <a:pt x="1936" y="3451"/>
                        <a:pt x="1936" y="3451"/>
                      </a:cubicBezTo>
                      <a:cubicBezTo>
                        <a:pt x="1942" y="3403"/>
                        <a:pt x="1978" y="3379"/>
                        <a:pt x="1990" y="3337"/>
                      </a:cubicBezTo>
                      <a:cubicBezTo>
                        <a:pt x="1996" y="3320"/>
                        <a:pt x="1984" y="3308"/>
                        <a:pt x="2008" y="3290"/>
                      </a:cubicBezTo>
                      <a:cubicBezTo>
                        <a:pt x="2038" y="3266"/>
                        <a:pt x="2038" y="3260"/>
                        <a:pt x="2014" y="3224"/>
                      </a:cubicBezTo>
                      <a:cubicBezTo>
                        <a:pt x="1996" y="3182"/>
                        <a:pt x="1894" y="3170"/>
                        <a:pt x="1924" y="3134"/>
                      </a:cubicBezTo>
                      <a:cubicBezTo>
                        <a:pt x="1942" y="3110"/>
                        <a:pt x="1984" y="3080"/>
                        <a:pt x="2014" y="3086"/>
                      </a:cubicBezTo>
                      <a:cubicBezTo>
                        <a:pt x="2038" y="3086"/>
                        <a:pt x="2008" y="3128"/>
                        <a:pt x="2026" y="3140"/>
                      </a:cubicBezTo>
                      <a:cubicBezTo>
                        <a:pt x="2068" y="3158"/>
                        <a:pt x="2098" y="3140"/>
                        <a:pt x="2122" y="3110"/>
                      </a:cubicBezTo>
                      <a:cubicBezTo>
                        <a:pt x="2164" y="3050"/>
                        <a:pt x="2146" y="3014"/>
                        <a:pt x="2140" y="2954"/>
                      </a:cubicBezTo>
                      <a:cubicBezTo>
                        <a:pt x="2122" y="2853"/>
                        <a:pt x="2020" y="2906"/>
                        <a:pt x="1948" y="2877"/>
                      </a:cubicBezTo>
                      <a:cubicBezTo>
                        <a:pt x="1882" y="2847"/>
                        <a:pt x="1852" y="2882"/>
                        <a:pt x="1798" y="2871"/>
                      </a:cubicBezTo>
                      <a:cubicBezTo>
                        <a:pt x="1774" y="2871"/>
                        <a:pt x="1756" y="2847"/>
                        <a:pt x="1726" y="2847"/>
                      </a:cubicBezTo>
                      <a:cubicBezTo>
                        <a:pt x="1696" y="2840"/>
                        <a:pt x="1666" y="2853"/>
                        <a:pt x="1642" y="2829"/>
                      </a:cubicBezTo>
                      <a:cubicBezTo>
                        <a:pt x="1588" y="2781"/>
                        <a:pt x="1486" y="2864"/>
                        <a:pt x="1486" y="2793"/>
                      </a:cubicBezTo>
                      <a:cubicBezTo>
                        <a:pt x="1486" y="2775"/>
                        <a:pt x="1492" y="2745"/>
                        <a:pt x="1498" y="2727"/>
                      </a:cubicBezTo>
                      <a:cubicBezTo>
                        <a:pt x="1474" y="2697"/>
                        <a:pt x="1516" y="2643"/>
                        <a:pt x="1558" y="2667"/>
                      </a:cubicBezTo>
                      <a:cubicBezTo>
                        <a:pt x="1618" y="2691"/>
                        <a:pt x="1606" y="2595"/>
                        <a:pt x="1606" y="2577"/>
                      </a:cubicBezTo>
                      <a:cubicBezTo>
                        <a:pt x="1582" y="2559"/>
                        <a:pt x="1444" y="2643"/>
                        <a:pt x="1504" y="2541"/>
                      </a:cubicBezTo>
                      <a:cubicBezTo>
                        <a:pt x="1546" y="2469"/>
                        <a:pt x="1444" y="2445"/>
                        <a:pt x="1534" y="2379"/>
                      </a:cubicBezTo>
                      <a:cubicBezTo>
                        <a:pt x="1564" y="2355"/>
                        <a:pt x="1600" y="2313"/>
                        <a:pt x="1588" y="2271"/>
                      </a:cubicBezTo>
                      <a:cubicBezTo>
                        <a:pt x="1576" y="2247"/>
                        <a:pt x="1558" y="2152"/>
                        <a:pt x="1540" y="2133"/>
                      </a:cubicBezTo>
                      <a:cubicBezTo>
                        <a:pt x="1486" y="2133"/>
                        <a:pt x="1378" y="2229"/>
                        <a:pt x="1325" y="2253"/>
                      </a:cubicBezTo>
                      <a:cubicBezTo>
                        <a:pt x="1235" y="2295"/>
                        <a:pt x="1151" y="2313"/>
                        <a:pt x="1049" y="2325"/>
                      </a:cubicBezTo>
                      <a:cubicBezTo>
                        <a:pt x="995" y="2331"/>
                        <a:pt x="905" y="2331"/>
                        <a:pt x="857" y="2349"/>
                      </a:cubicBezTo>
                      <a:cubicBezTo>
                        <a:pt x="767" y="2325"/>
                        <a:pt x="767" y="2325"/>
                        <a:pt x="767" y="2325"/>
                      </a:cubicBezTo>
                      <a:cubicBezTo>
                        <a:pt x="707" y="2157"/>
                        <a:pt x="707" y="2157"/>
                        <a:pt x="707" y="2157"/>
                      </a:cubicBezTo>
                      <a:cubicBezTo>
                        <a:pt x="743" y="2115"/>
                        <a:pt x="743" y="2115"/>
                        <a:pt x="743" y="2115"/>
                      </a:cubicBezTo>
                      <a:cubicBezTo>
                        <a:pt x="749" y="2080"/>
                        <a:pt x="749" y="2080"/>
                        <a:pt x="749" y="2080"/>
                      </a:cubicBezTo>
                      <a:cubicBezTo>
                        <a:pt x="755" y="1978"/>
                        <a:pt x="767" y="1942"/>
                        <a:pt x="863" y="1912"/>
                      </a:cubicBezTo>
                      <a:cubicBezTo>
                        <a:pt x="929" y="1888"/>
                        <a:pt x="1001" y="1846"/>
                        <a:pt x="959" y="1768"/>
                      </a:cubicBezTo>
                      <a:cubicBezTo>
                        <a:pt x="929" y="1714"/>
                        <a:pt x="935" y="1714"/>
                        <a:pt x="959" y="1660"/>
                      </a:cubicBezTo>
                      <a:cubicBezTo>
                        <a:pt x="983" y="1594"/>
                        <a:pt x="899" y="1564"/>
                        <a:pt x="857" y="1552"/>
                      </a:cubicBezTo>
                      <a:cubicBezTo>
                        <a:pt x="815" y="1540"/>
                        <a:pt x="821" y="1504"/>
                        <a:pt x="767" y="1510"/>
                      </a:cubicBezTo>
                      <a:cubicBezTo>
                        <a:pt x="743" y="1516"/>
                        <a:pt x="737" y="1540"/>
                        <a:pt x="713" y="1534"/>
                      </a:cubicBezTo>
                      <a:cubicBezTo>
                        <a:pt x="713" y="1492"/>
                        <a:pt x="695" y="1468"/>
                        <a:pt x="731" y="1438"/>
                      </a:cubicBezTo>
                      <a:cubicBezTo>
                        <a:pt x="773" y="1402"/>
                        <a:pt x="767" y="1366"/>
                        <a:pt x="707" y="1402"/>
                      </a:cubicBezTo>
                      <a:cubicBezTo>
                        <a:pt x="677" y="1414"/>
                        <a:pt x="647" y="1402"/>
                        <a:pt x="624" y="1420"/>
                      </a:cubicBezTo>
                      <a:cubicBezTo>
                        <a:pt x="552" y="1456"/>
                        <a:pt x="510" y="1456"/>
                        <a:pt x="426" y="1468"/>
                      </a:cubicBezTo>
                      <a:cubicBezTo>
                        <a:pt x="324" y="1486"/>
                        <a:pt x="246" y="1540"/>
                        <a:pt x="156" y="1582"/>
                      </a:cubicBezTo>
                      <a:cubicBezTo>
                        <a:pt x="126" y="1594"/>
                        <a:pt x="54" y="1654"/>
                        <a:pt x="24" y="1654"/>
                      </a:cubicBezTo>
                      <a:cubicBezTo>
                        <a:pt x="24" y="1612"/>
                        <a:pt x="24" y="1564"/>
                        <a:pt x="54" y="1528"/>
                      </a:cubicBezTo>
                      <a:cubicBezTo>
                        <a:pt x="78" y="1498"/>
                        <a:pt x="120" y="1414"/>
                        <a:pt x="120" y="1372"/>
                      </a:cubicBezTo>
                      <a:cubicBezTo>
                        <a:pt x="0" y="1151"/>
                        <a:pt x="0" y="1151"/>
                        <a:pt x="0" y="1151"/>
                      </a:cubicBezTo>
                      <a:close/>
                      <a:moveTo>
                        <a:pt x="3003" y="0"/>
                      </a:moveTo>
                      <a:lnTo>
                        <a:pt x="3003" y="0"/>
                      </a:lnTo>
                      <a:cubicBezTo>
                        <a:pt x="2990" y="12"/>
                        <a:pt x="2984" y="30"/>
                        <a:pt x="2966" y="48"/>
                      </a:cubicBezTo>
                      <a:cubicBezTo>
                        <a:pt x="2955" y="54"/>
                        <a:pt x="2937" y="60"/>
                        <a:pt x="2925" y="66"/>
                      </a:cubicBezTo>
                      <a:cubicBezTo>
                        <a:pt x="2901" y="78"/>
                        <a:pt x="2877" y="114"/>
                        <a:pt x="2883" y="138"/>
                      </a:cubicBezTo>
                      <a:cubicBezTo>
                        <a:pt x="2889" y="150"/>
                        <a:pt x="2919" y="150"/>
                        <a:pt x="2931" y="150"/>
                      </a:cubicBezTo>
                      <a:cubicBezTo>
                        <a:pt x="2955" y="150"/>
                        <a:pt x="2984" y="150"/>
                        <a:pt x="3003" y="156"/>
                      </a:cubicBezTo>
                      <a:cubicBezTo>
                        <a:pt x="3026" y="150"/>
                        <a:pt x="3026" y="150"/>
                        <a:pt x="3026" y="150"/>
                      </a:cubicBezTo>
                      <a:cubicBezTo>
                        <a:pt x="3074" y="144"/>
                        <a:pt x="3068" y="102"/>
                        <a:pt x="3050" y="66"/>
                      </a:cubicBezTo>
                      <a:cubicBezTo>
                        <a:pt x="3045" y="60"/>
                        <a:pt x="3038" y="48"/>
                        <a:pt x="3038" y="36"/>
                      </a:cubicBezTo>
                      <a:cubicBezTo>
                        <a:pt x="3026" y="18"/>
                        <a:pt x="3021" y="12"/>
                        <a:pt x="3003" y="0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0" name="Freeform 138">
                  <a:extLst>
                    <a:ext uri="{FF2B5EF4-FFF2-40B4-BE49-F238E27FC236}">
                      <a16:creationId xmlns:a16="http://schemas.microsoft.com/office/drawing/2014/main" id="{FD4AC4A8-66C5-4D90-8D0E-B5788D5CE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62200" y="6272213"/>
                  <a:ext cx="1531938" cy="1079500"/>
                </a:xfrm>
                <a:custGeom>
                  <a:avLst/>
                  <a:gdLst>
                    <a:gd name="T0" fmla="*/ 996685 w 2871"/>
                    <a:gd name="T1" fmla="*/ 0 h 2026"/>
                    <a:gd name="T2" fmla="*/ 1025481 w 2871"/>
                    <a:gd name="T3" fmla="*/ 200883 h 2026"/>
                    <a:gd name="T4" fmla="*/ 1009483 w 2871"/>
                    <a:gd name="T5" fmla="*/ 268022 h 2026"/>
                    <a:gd name="T6" fmla="*/ 1223859 w 2871"/>
                    <a:gd name="T7" fmla="*/ 168912 h 2026"/>
                    <a:gd name="T8" fmla="*/ 1373708 w 2871"/>
                    <a:gd name="T9" fmla="*/ 133744 h 2026"/>
                    <a:gd name="T10" fmla="*/ 1376907 w 2871"/>
                    <a:gd name="T11" fmla="*/ 204080 h 2026"/>
                    <a:gd name="T12" fmla="*/ 1453699 w 2871"/>
                    <a:gd name="T13" fmla="*/ 213671 h 2026"/>
                    <a:gd name="T14" fmla="*/ 1508092 w 2871"/>
                    <a:gd name="T15" fmla="*/ 328766 h 2026"/>
                    <a:gd name="T16" fmla="*/ 1396105 w 2871"/>
                    <a:gd name="T17" fmla="*/ 495014 h 2026"/>
                    <a:gd name="T18" fmla="*/ 1373708 w 2871"/>
                    <a:gd name="T19" fmla="*/ 536044 h 2026"/>
                    <a:gd name="T20" fmla="*/ 1405704 w 2871"/>
                    <a:gd name="T21" fmla="*/ 625562 h 2026"/>
                    <a:gd name="T22" fmla="*/ 1153467 w 2871"/>
                    <a:gd name="T23" fmla="*/ 715080 h 2026"/>
                    <a:gd name="T24" fmla="*/ 1009483 w 2871"/>
                    <a:gd name="T25" fmla="*/ 858949 h 2026"/>
                    <a:gd name="T26" fmla="*/ 808440 w 2871"/>
                    <a:gd name="T27" fmla="*/ 1053438 h 2026"/>
                    <a:gd name="T28" fmla="*/ 728449 w 2871"/>
                    <a:gd name="T29" fmla="*/ 976708 h 2026"/>
                    <a:gd name="T30" fmla="*/ 677255 w 2871"/>
                    <a:gd name="T31" fmla="*/ 881328 h 2026"/>
                    <a:gd name="T32" fmla="*/ 584466 w 2871"/>
                    <a:gd name="T33" fmla="*/ 814189 h 2026"/>
                    <a:gd name="T34" fmla="*/ 427684 w 2871"/>
                    <a:gd name="T35" fmla="*/ 938343 h 2026"/>
                    <a:gd name="T36" fmla="*/ 265036 w 2871"/>
                    <a:gd name="T37" fmla="*/ 999087 h 2026"/>
                    <a:gd name="T38" fmla="*/ 172247 w 2871"/>
                    <a:gd name="T39" fmla="*/ 1056635 h 2026"/>
                    <a:gd name="T40" fmla="*/ 63459 w 2871"/>
                    <a:gd name="T41" fmla="*/ 1056635 h 2026"/>
                    <a:gd name="T42" fmla="*/ 73058 w 2871"/>
                    <a:gd name="T43" fmla="*/ 1008678 h 2026"/>
                    <a:gd name="T44" fmla="*/ 41062 w 2871"/>
                    <a:gd name="T45" fmla="*/ 839766 h 2026"/>
                    <a:gd name="T46" fmla="*/ 121053 w 2871"/>
                    <a:gd name="T47" fmla="*/ 683109 h 2026"/>
                    <a:gd name="T48" fmla="*/ 204243 w 2871"/>
                    <a:gd name="T49" fmla="*/ 657533 h 2026"/>
                    <a:gd name="T50" fmla="*/ 399420 w 2871"/>
                    <a:gd name="T51" fmla="*/ 580803 h 2026"/>
                    <a:gd name="T52" fmla="*/ 507675 w 2871"/>
                    <a:gd name="T53" fmla="*/ 520591 h 2026"/>
                    <a:gd name="T54" fmla="*/ 581266 w 2871"/>
                    <a:gd name="T55" fmla="*/ 437467 h 2026"/>
                    <a:gd name="T56" fmla="*/ 670856 w 2871"/>
                    <a:gd name="T57" fmla="*/ 379920 h 2026"/>
                    <a:gd name="T58" fmla="*/ 642059 w 2871"/>
                    <a:gd name="T59" fmla="*/ 296795 h 2026"/>
                    <a:gd name="T60" fmla="*/ 654858 w 2871"/>
                    <a:gd name="T61" fmla="*/ 261628 h 2026"/>
                    <a:gd name="T62" fmla="*/ 734848 w 2871"/>
                    <a:gd name="T63" fmla="*/ 181701 h 2026"/>
                    <a:gd name="T64" fmla="*/ 843103 w 2871"/>
                    <a:gd name="T65" fmla="*/ 127350 h 2026"/>
                    <a:gd name="T66" fmla="*/ 942291 w 2871"/>
                    <a:gd name="T67" fmla="*/ 51153 h 202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871" h="2026">
                      <a:moveTo>
                        <a:pt x="1869" y="0"/>
                      </a:moveTo>
                      <a:lnTo>
                        <a:pt x="1869" y="0"/>
                      </a:lnTo>
                      <a:cubicBezTo>
                        <a:pt x="1989" y="221"/>
                        <a:pt x="1989" y="221"/>
                        <a:pt x="1989" y="221"/>
                      </a:cubicBezTo>
                      <a:cubicBezTo>
                        <a:pt x="1989" y="263"/>
                        <a:pt x="1947" y="347"/>
                        <a:pt x="1923" y="377"/>
                      </a:cubicBezTo>
                      <a:cubicBezTo>
                        <a:pt x="1893" y="413"/>
                        <a:pt x="1893" y="461"/>
                        <a:pt x="1893" y="503"/>
                      </a:cubicBezTo>
                      <a:cubicBezTo>
                        <a:pt x="1923" y="503"/>
                        <a:pt x="1995" y="443"/>
                        <a:pt x="2025" y="431"/>
                      </a:cubicBezTo>
                      <a:cubicBezTo>
                        <a:pt x="2115" y="389"/>
                        <a:pt x="2193" y="335"/>
                        <a:pt x="2295" y="317"/>
                      </a:cubicBezTo>
                      <a:cubicBezTo>
                        <a:pt x="2379" y="305"/>
                        <a:pt x="2421" y="305"/>
                        <a:pt x="2493" y="269"/>
                      </a:cubicBezTo>
                      <a:cubicBezTo>
                        <a:pt x="2516" y="251"/>
                        <a:pt x="2546" y="263"/>
                        <a:pt x="2576" y="251"/>
                      </a:cubicBezTo>
                      <a:cubicBezTo>
                        <a:pt x="2636" y="215"/>
                        <a:pt x="2642" y="251"/>
                        <a:pt x="2600" y="287"/>
                      </a:cubicBezTo>
                      <a:cubicBezTo>
                        <a:pt x="2564" y="317"/>
                        <a:pt x="2582" y="341"/>
                        <a:pt x="2582" y="383"/>
                      </a:cubicBezTo>
                      <a:cubicBezTo>
                        <a:pt x="2606" y="389"/>
                        <a:pt x="2612" y="365"/>
                        <a:pt x="2636" y="359"/>
                      </a:cubicBezTo>
                      <a:cubicBezTo>
                        <a:pt x="2690" y="353"/>
                        <a:pt x="2684" y="389"/>
                        <a:pt x="2726" y="401"/>
                      </a:cubicBezTo>
                      <a:cubicBezTo>
                        <a:pt x="2768" y="413"/>
                        <a:pt x="2852" y="443"/>
                        <a:pt x="2828" y="509"/>
                      </a:cubicBezTo>
                      <a:cubicBezTo>
                        <a:pt x="2804" y="563"/>
                        <a:pt x="2798" y="563"/>
                        <a:pt x="2828" y="617"/>
                      </a:cubicBezTo>
                      <a:cubicBezTo>
                        <a:pt x="2870" y="695"/>
                        <a:pt x="2798" y="737"/>
                        <a:pt x="2732" y="761"/>
                      </a:cubicBezTo>
                      <a:cubicBezTo>
                        <a:pt x="2636" y="791"/>
                        <a:pt x="2624" y="827"/>
                        <a:pt x="2618" y="929"/>
                      </a:cubicBezTo>
                      <a:cubicBezTo>
                        <a:pt x="2612" y="964"/>
                        <a:pt x="2612" y="964"/>
                        <a:pt x="2612" y="964"/>
                      </a:cubicBezTo>
                      <a:cubicBezTo>
                        <a:pt x="2576" y="1006"/>
                        <a:pt x="2576" y="1006"/>
                        <a:pt x="2576" y="1006"/>
                      </a:cubicBezTo>
                      <a:cubicBezTo>
                        <a:pt x="2636" y="1174"/>
                        <a:pt x="2636" y="1174"/>
                        <a:pt x="2636" y="1174"/>
                      </a:cubicBezTo>
                      <a:cubicBezTo>
                        <a:pt x="2486" y="1126"/>
                        <a:pt x="2486" y="1126"/>
                        <a:pt x="2486" y="1126"/>
                      </a:cubicBezTo>
                      <a:cubicBezTo>
                        <a:pt x="2163" y="1342"/>
                        <a:pt x="2163" y="1342"/>
                        <a:pt x="2163" y="1342"/>
                      </a:cubicBezTo>
                      <a:cubicBezTo>
                        <a:pt x="2025" y="1516"/>
                        <a:pt x="2025" y="1516"/>
                        <a:pt x="2025" y="1516"/>
                      </a:cubicBezTo>
                      <a:cubicBezTo>
                        <a:pt x="1893" y="1612"/>
                        <a:pt x="1893" y="1612"/>
                        <a:pt x="1893" y="1612"/>
                      </a:cubicBezTo>
                      <a:cubicBezTo>
                        <a:pt x="1516" y="1977"/>
                        <a:pt x="1516" y="1977"/>
                        <a:pt x="1516" y="1977"/>
                      </a:cubicBezTo>
                      <a:cubicBezTo>
                        <a:pt x="1366" y="1833"/>
                        <a:pt x="1366" y="1833"/>
                        <a:pt x="1366" y="1833"/>
                      </a:cubicBezTo>
                      <a:cubicBezTo>
                        <a:pt x="1324" y="1809"/>
                        <a:pt x="1336" y="1779"/>
                        <a:pt x="1336" y="1737"/>
                      </a:cubicBezTo>
                      <a:cubicBezTo>
                        <a:pt x="1336" y="1689"/>
                        <a:pt x="1306" y="1678"/>
                        <a:pt x="1270" y="1654"/>
                      </a:cubicBezTo>
                      <a:cubicBezTo>
                        <a:pt x="1192" y="1600"/>
                        <a:pt x="1306" y="1468"/>
                        <a:pt x="1270" y="1456"/>
                      </a:cubicBezTo>
                      <a:cubicBezTo>
                        <a:pt x="1240" y="1438"/>
                        <a:pt x="1126" y="1510"/>
                        <a:pt x="1096" y="1528"/>
                      </a:cubicBezTo>
                      <a:cubicBezTo>
                        <a:pt x="1018" y="1570"/>
                        <a:pt x="964" y="1606"/>
                        <a:pt x="910" y="1684"/>
                      </a:cubicBezTo>
                      <a:cubicBezTo>
                        <a:pt x="880" y="1731"/>
                        <a:pt x="856" y="1749"/>
                        <a:pt x="802" y="1761"/>
                      </a:cubicBezTo>
                      <a:cubicBezTo>
                        <a:pt x="749" y="1791"/>
                        <a:pt x="689" y="1761"/>
                        <a:pt x="641" y="1797"/>
                      </a:cubicBezTo>
                      <a:cubicBezTo>
                        <a:pt x="599" y="1827"/>
                        <a:pt x="539" y="1845"/>
                        <a:pt x="497" y="1875"/>
                      </a:cubicBezTo>
                      <a:cubicBezTo>
                        <a:pt x="467" y="1893"/>
                        <a:pt x="449" y="1923"/>
                        <a:pt x="425" y="1947"/>
                      </a:cubicBezTo>
                      <a:cubicBezTo>
                        <a:pt x="395" y="1971"/>
                        <a:pt x="359" y="1965"/>
                        <a:pt x="323" y="1983"/>
                      </a:cubicBezTo>
                      <a:cubicBezTo>
                        <a:pt x="281" y="2007"/>
                        <a:pt x="227" y="2025"/>
                        <a:pt x="179" y="2013"/>
                      </a:cubicBezTo>
                      <a:cubicBezTo>
                        <a:pt x="119" y="1983"/>
                        <a:pt x="119" y="1983"/>
                        <a:pt x="119" y="1983"/>
                      </a:cubicBezTo>
                      <a:cubicBezTo>
                        <a:pt x="125" y="1953"/>
                        <a:pt x="131" y="1923"/>
                        <a:pt x="137" y="1893"/>
                      </a:cubicBezTo>
                      <a:cubicBezTo>
                        <a:pt x="143" y="1851"/>
                        <a:pt x="131" y="1749"/>
                        <a:pt x="155" y="1720"/>
                      </a:cubicBezTo>
                      <a:cubicBezTo>
                        <a:pt x="77" y="1576"/>
                        <a:pt x="77" y="1576"/>
                        <a:pt x="77" y="1576"/>
                      </a:cubicBezTo>
                      <a:cubicBezTo>
                        <a:pt x="59" y="1546"/>
                        <a:pt x="0" y="1522"/>
                        <a:pt x="41" y="1492"/>
                      </a:cubicBezTo>
                      <a:cubicBezTo>
                        <a:pt x="119" y="1438"/>
                        <a:pt x="155" y="1336"/>
                        <a:pt x="227" y="1282"/>
                      </a:cubicBezTo>
                      <a:cubicBezTo>
                        <a:pt x="293" y="1234"/>
                        <a:pt x="257" y="1198"/>
                        <a:pt x="323" y="1246"/>
                      </a:cubicBezTo>
                      <a:cubicBezTo>
                        <a:pt x="341" y="1264"/>
                        <a:pt x="365" y="1240"/>
                        <a:pt x="383" y="1234"/>
                      </a:cubicBezTo>
                      <a:cubicBezTo>
                        <a:pt x="467" y="1192"/>
                        <a:pt x="575" y="1192"/>
                        <a:pt x="659" y="1138"/>
                      </a:cubicBezTo>
                      <a:cubicBezTo>
                        <a:pt x="707" y="1108"/>
                        <a:pt x="695" y="1090"/>
                        <a:pt x="749" y="1090"/>
                      </a:cubicBezTo>
                      <a:cubicBezTo>
                        <a:pt x="797" y="1090"/>
                        <a:pt x="856" y="1090"/>
                        <a:pt x="886" y="1054"/>
                      </a:cubicBezTo>
                      <a:cubicBezTo>
                        <a:pt x="910" y="1030"/>
                        <a:pt x="940" y="1006"/>
                        <a:pt x="952" y="977"/>
                      </a:cubicBezTo>
                      <a:cubicBezTo>
                        <a:pt x="958" y="953"/>
                        <a:pt x="958" y="929"/>
                        <a:pt x="970" y="905"/>
                      </a:cubicBezTo>
                      <a:cubicBezTo>
                        <a:pt x="994" y="869"/>
                        <a:pt x="1042" y="833"/>
                        <a:pt x="1090" y="821"/>
                      </a:cubicBezTo>
                      <a:cubicBezTo>
                        <a:pt x="1126" y="809"/>
                        <a:pt x="1144" y="809"/>
                        <a:pt x="1168" y="785"/>
                      </a:cubicBezTo>
                      <a:cubicBezTo>
                        <a:pt x="1186" y="767"/>
                        <a:pt x="1258" y="725"/>
                        <a:pt x="1258" y="713"/>
                      </a:cubicBezTo>
                      <a:cubicBezTo>
                        <a:pt x="1228" y="701"/>
                        <a:pt x="1156" y="635"/>
                        <a:pt x="1144" y="611"/>
                      </a:cubicBezTo>
                      <a:cubicBezTo>
                        <a:pt x="1162" y="593"/>
                        <a:pt x="1210" y="581"/>
                        <a:pt x="1204" y="557"/>
                      </a:cubicBezTo>
                      <a:cubicBezTo>
                        <a:pt x="1198" y="533"/>
                        <a:pt x="1192" y="515"/>
                        <a:pt x="1216" y="497"/>
                      </a:cubicBezTo>
                      <a:lnTo>
                        <a:pt x="1228" y="491"/>
                      </a:lnTo>
                      <a:cubicBezTo>
                        <a:pt x="1258" y="455"/>
                        <a:pt x="1354" y="521"/>
                        <a:pt x="1360" y="473"/>
                      </a:cubicBezTo>
                      <a:cubicBezTo>
                        <a:pt x="1360" y="419"/>
                        <a:pt x="1324" y="371"/>
                        <a:pt x="1378" y="341"/>
                      </a:cubicBezTo>
                      <a:cubicBezTo>
                        <a:pt x="1408" y="329"/>
                        <a:pt x="1432" y="299"/>
                        <a:pt x="1468" y="287"/>
                      </a:cubicBezTo>
                      <a:cubicBezTo>
                        <a:pt x="1498" y="281"/>
                        <a:pt x="1552" y="257"/>
                        <a:pt x="1581" y="239"/>
                      </a:cubicBezTo>
                      <a:cubicBezTo>
                        <a:pt x="1612" y="227"/>
                        <a:pt x="1623" y="197"/>
                        <a:pt x="1647" y="186"/>
                      </a:cubicBezTo>
                      <a:cubicBezTo>
                        <a:pt x="1659" y="186"/>
                        <a:pt x="1749" y="108"/>
                        <a:pt x="1767" y="96"/>
                      </a:cubicBezTo>
                      <a:cubicBezTo>
                        <a:pt x="1785" y="78"/>
                        <a:pt x="1893" y="30"/>
                        <a:pt x="1869" y="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1" name="Freeform 139">
                  <a:extLst>
                    <a:ext uri="{FF2B5EF4-FFF2-40B4-BE49-F238E27FC236}">
                      <a16:creationId xmlns:a16="http://schemas.microsoft.com/office/drawing/2014/main" id="{600C1994-99BE-4B86-A012-668956A5B6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9750" y="6797675"/>
                  <a:ext cx="1485900" cy="1938338"/>
                </a:xfrm>
                <a:custGeom>
                  <a:avLst/>
                  <a:gdLst>
                    <a:gd name="T0" fmla="*/ 79997 w 2787"/>
                    <a:gd name="T1" fmla="*/ 872425 h 3632"/>
                    <a:gd name="T2" fmla="*/ 83197 w 2787"/>
                    <a:gd name="T3" fmla="*/ 942859 h 3632"/>
                    <a:gd name="T4" fmla="*/ 25599 w 2787"/>
                    <a:gd name="T5" fmla="*/ 930053 h 3632"/>
                    <a:gd name="T6" fmla="*/ 239457 w 2787"/>
                    <a:gd name="T7" fmla="*/ 824402 h 3632"/>
                    <a:gd name="T8" fmla="*/ 223457 w 2787"/>
                    <a:gd name="T9" fmla="*/ 933255 h 3632"/>
                    <a:gd name="T10" fmla="*/ 131195 w 2787"/>
                    <a:gd name="T11" fmla="*/ 923650 h 3632"/>
                    <a:gd name="T12" fmla="*/ 898096 w 2787"/>
                    <a:gd name="T13" fmla="*/ 294544 h 3632"/>
                    <a:gd name="T14" fmla="*/ 891697 w 2787"/>
                    <a:gd name="T15" fmla="*/ 361776 h 3632"/>
                    <a:gd name="T16" fmla="*/ 89596 w 2787"/>
                    <a:gd name="T17" fmla="*/ 530925 h 3632"/>
                    <a:gd name="T18" fmla="*/ 86396 w 2787"/>
                    <a:gd name="T19" fmla="*/ 732090 h 3632"/>
                    <a:gd name="T20" fmla="*/ 165860 w 2787"/>
                    <a:gd name="T21" fmla="*/ 780113 h 3632"/>
                    <a:gd name="T22" fmla="*/ 380251 w 2787"/>
                    <a:gd name="T23" fmla="*/ 764106 h 3632"/>
                    <a:gd name="T24" fmla="*/ 415450 w 2787"/>
                    <a:gd name="T25" fmla="*/ 543732 h 3632"/>
                    <a:gd name="T26" fmla="*/ 386651 w 2787"/>
                    <a:gd name="T27" fmla="*/ 438080 h 3632"/>
                    <a:gd name="T28" fmla="*/ 290655 w 2787"/>
                    <a:gd name="T29" fmla="*/ 336164 h 3632"/>
                    <a:gd name="T30" fmla="*/ 361052 w 2787"/>
                    <a:gd name="T31" fmla="*/ 284939 h 3632"/>
                    <a:gd name="T32" fmla="*/ 476247 w 2787"/>
                    <a:gd name="T33" fmla="*/ 438080 h 3632"/>
                    <a:gd name="T34" fmla="*/ 543444 w 2787"/>
                    <a:gd name="T35" fmla="*/ 514918 h 3632"/>
                    <a:gd name="T36" fmla="*/ 568510 w 2787"/>
                    <a:gd name="T37" fmla="*/ 626972 h 3632"/>
                    <a:gd name="T38" fmla="*/ 501846 w 2787"/>
                    <a:gd name="T39" fmla="*/ 741695 h 3632"/>
                    <a:gd name="T40" fmla="*/ 412250 w 2787"/>
                    <a:gd name="T41" fmla="*/ 869224 h 3632"/>
                    <a:gd name="T42" fmla="*/ 361052 w 2787"/>
                    <a:gd name="T43" fmla="*/ 1016495 h 3632"/>
                    <a:gd name="T44" fmla="*/ 297054 w 2787"/>
                    <a:gd name="T45" fmla="*/ 1134953 h 3632"/>
                    <a:gd name="T46" fmla="*/ 197859 w 2787"/>
                    <a:gd name="T47" fmla="*/ 1176573 h 3632"/>
                    <a:gd name="T48" fmla="*/ 137594 w 2787"/>
                    <a:gd name="T49" fmla="*/ 1288094 h 3632"/>
                    <a:gd name="T50" fmla="*/ 165860 w 2787"/>
                    <a:gd name="T51" fmla="*/ 1432165 h 3632"/>
                    <a:gd name="T52" fmla="*/ 322653 w 2787"/>
                    <a:gd name="T53" fmla="*/ 1489793 h 3632"/>
                    <a:gd name="T54" fmla="*/ 261856 w 2787"/>
                    <a:gd name="T55" fmla="*/ 1579436 h 3632"/>
                    <a:gd name="T56" fmla="*/ 210658 w 2787"/>
                    <a:gd name="T57" fmla="*/ 1697360 h 3632"/>
                    <a:gd name="T58" fmla="*/ 361052 w 2787"/>
                    <a:gd name="T59" fmla="*/ 1694159 h 3632"/>
                    <a:gd name="T60" fmla="*/ 559444 w 2787"/>
                    <a:gd name="T61" fmla="*/ 1796609 h 3632"/>
                    <a:gd name="T62" fmla="*/ 642107 w 2787"/>
                    <a:gd name="T63" fmla="*/ 1870245 h 3632"/>
                    <a:gd name="T64" fmla="*/ 834099 w 2787"/>
                    <a:gd name="T65" fmla="*/ 1754988 h 3632"/>
                    <a:gd name="T66" fmla="*/ 1095955 w 2787"/>
                    <a:gd name="T67" fmla="*/ 1589041 h 3632"/>
                    <a:gd name="T68" fmla="*/ 1227150 w 2787"/>
                    <a:gd name="T69" fmla="*/ 1473785 h 3632"/>
                    <a:gd name="T70" fmla="*/ 1329545 w 2787"/>
                    <a:gd name="T71" fmla="*/ 1387343 h 3632"/>
                    <a:gd name="T72" fmla="*/ 1351945 w 2787"/>
                    <a:gd name="T73" fmla="*/ 1256079 h 3632"/>
                    <a:gd name="T74" fmla="*/ 1441541 w 2787"/>
                    <a:gd name="T75" fmla="*/ 1211790 h 3632"/>
                    <a:gd name="T76" fmla="*/ 1441541 w 2787"/>
                    <a:gd name="T77" fmla="*/ 1058116 h 3632"/>
                    <a:gd name="T78" fmla="*/ 1303946 w 2787"/>
                    <a:gd name="T79" fmla="*/ 974875 h 3632"/>
                    <a:gd name="T80" fmla="*/ 1300747 w 2787"/>
                    <a:gd name="T81" fmla="*/ 754501 h 3632"/>
                    <a:gd name="T82" fmla="*/ 1351945 w 2787"/>
                    <a:gd name="T83" fmla="*/ 582150 h 3632"/>
                    <a:gd name="T84" fmla="*/ 1409542 w 2787"/>
                    <a:gd name="T85" fmla="*/ 521321 h 3632"/>
                    <a:gd name="T86" fmla="*/ 1198351 w 2787"/>
                    <a:gd name="T87" fmla="*/ 380986 h 3632"/>
                    <a:gd name="T88" fmla="*/ 1108754 w 2787"/>
                    <a:gd name="T89" fmla="*/ 284939 h 3632"/>
                    <a:gd name="T90" fmla="*/ 1124754 w 2787"/>
                    <a:gd name="T91" fmla="*/ 73636 h 3632"/>
                    <a:gd name="T92" fmla="*/ 734903 w 2787"/>
                    <a:gd name="T93" fmla="*/ 115256 h 3632"/>
                    <a:gd name="T94" fmla="*/ 741303 w 2787"/>
                    <a:gd name="T95" fmla="*/ 204900 h 3632"/>
                    <a:gd name="T96" fmla="*/ 814900 w 2787"/>
                    <a:gd name="T97" fmla="*/ 361776 h 3632"/>
                    <a:gd name="T98" fmla="*/ 798901 w 2787"/>
                    <a:gd name="T99" fmla="*/ 406598 h 3632"/>
                    <a:gd name="T100" fmla="*/ 754102 w 2787"/>
                    <a:gd name="T101" fmla="*/ 434879 h 3632"/>
                    <a:gd name="T102" fmla="*/ 664506 w 2787"/>
                    <a:gd name="T103" fmla="*/ 524522 h 3632"/>
                    <a:gd name="T104" fmla="*/ 597842 w 2787"/>
                    <a:gd name="T105" fmla="*/ 434879 h 3632"/>
                    <a:gd name="T106" fmla="*/ 555711 w 2787"/>
                    <a:gd name="T107" fmla="*/ 294544 h 3632"/>
                    <a:gd name="T108" fmla="*/ 361052 w 2787"/>
                    <a:gd name="T109" fmla="*/ 284939 h 363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787" h="3632">
                      <a:moveTo>
                        <a:pt x="48" y="1743"/>
                      </a:moveTo>
                      <a:lnTo>
                        <a:pt x="48" y="1743"/>
                      </a:lnTo>
                      <a:cubicBezTo>
                        <a:pt x="72" y="1725"/>
                        <a:pt x="78" y="1701"/>
                        <a:pt x="90" y="1677"/>
                      </a:cubicBezTo>
                      <a:cubicBezTo>
                        <a:pt x="102" y="1659"/>
                        <a:pt x="132" y="1647"/>
                        <a:pt x="150" y="1635"/>
                      </a:cubicBezTo>
                      <a:cubicBezTo>
                        <a:pt x="162" y="1623"/>
                        <a:pt x="186" y="1629"/>
                        <a:pt x="186" y="1641"/>
                      </a:cubicBezTo>
                      <a:cubicBezTo>
                        <a:pt x="192" y="1653"/>
                        <a:pt x="192" y="1659"/>
                        <a:pt x="192" y="1671"/>
                      </a:cubicBezTo>
                      <a:cubicBezTo>
                        <a:pt x="192" y="1683"/>
                        <a:pt x="198" y="1695"/>
                        <a:pt x="192" y="1707"/>
                      </a:cubicBezTo>
                      <a:cubicBezTo>
                        <a:pt x="186" y="1731"/>
                        <a:pt x="168" y="1749"/>
                        <a:pt x="156" y="1767"/>
                      </a:cubicBezTo>
                      <a:cubicBezTo>
                        <a:pt x="144" y="1803"/>
                        <a:pt x="132" y="1833"/>
                        <a:pt x="90" y="1845"/>
                      </a:cubicBezTo>
                      <a:cubicBezTo>
                        <a:pt x="78" y="1845"/>
                        <a:pt x="66" y="1821"/>
                        <a:pt x="60" y="1809"/>
                      </a:cubicBezTo>
                      <a:cubicBezTo>
                        <a:pt x="48" y="1791"/>
                        <a:pt x="18" y="1785"/>
                        <a:pt x="36" y="1755"/>
                      </a:cubicBezTo>
                      <a:cubicBezTo>
                        <a:pt x="48" y="1743"/>
                        <a:pt x="48" y="1743"/>
                        <a:pt x="48" y="1743"/>
                      </a:cubicBezTo>
                      <a:close/>
                      <a:moveTo>
                        <a:pt x="246" y="1731"/>
                      </a:moveTo>
                      <a:lnTo>
                        <a:pt x="246" y="1731"/>
                      </a:lnTo>
                      <a:cubicBezTo>
                        <a:pt x="317" y="1719"/>
                        <a:pt x="335" y="1695"/>
                        <a:pt x="371" y="1635"/>
                      </a:cubicBezTo>
                      <a:cubicBezTo>
                        <a:pt x="389" y="1605"/>
                        <a:pt x="425" y="1575"/>
                        <a:pt x="449" y="1545"/>
                      </a:cubicBezTo>
                      <a:cubicBezTo>
                        <a:pt x="497" y="1462"/>
                        <a:pt x="527" y="1599"/>
                        <a:pt x="575" y="1617"/>
                      </a:cubicBezTo>
                      <a:cubicBezTo>
                        <a:pt x="641" y="1647"/>
                        <a:pt x="575" y="1701"/>
                        <a:pt x="551" y="1737"/>
                      </a:cubicBezTo>
                      <a:cubicBezTo>
                        <a:pt x="539" y="1761"/>
                        <a:pt x="515" y="1827"/>
                        <a:pt x="473" y="1815"/>
                      </a:cubicBezTo>
                      <a:cubicBezTo>
                        <a:pt x="437" y="1809"/>
                        <a:pt x="443" y="1761"/>
                        <a:pt x="419" y="1749"/>
                      </a:cubicBezTo>
                      <a:cubicBezTo>
                        <a:pt x="377" y="1731"/>
                        <a:pt x="341" y="1767"/>
                        <a:pt x="305" y="1791"/>
                      </a:cubicBezTo>
                      <a:cubicBezTo>
                        <a:pt x="288" y="1803"/>
                        <a:pt x="269" y="1803"/>
                        <a:pt x="251" y="1803"/>
                      </a:cubicBezTo>
                      <a:cubicBezTo>
                        <a:pt x="210" y="1803"/>
                        <a:pt x="227" y="1779"/>
                        <a:pt x="222" y="1755"/>
                      </a:cubicBezTo>
                      <a:cubicBezTo>
                        <a:pt x="246" y="1731"/>
                        <a:pt x="246" y="1731"/>
                        <a:pt x="246" y="1731"/>
                      </a:cubicBezTo>
                      <a:close/>
                      <a:moveTo>
                        <a:pt x="1636" y="660"/>
                      </a:moveTo>
                      <a:lnTo>
                        <a:pt x="1636" y="660"/>
                      </a:lnTo>
                      <a:cubicBezTo>
                        <a:pt x="1642" y="654"/>
                        <a:pt x="1636" y="630"/>
                        <a:pt x="1636" y="618"/>
                      </a:cubicBezTo>
                      <a:cubicBezTo>
                        <a:pt x="1636" y="588"/>
                        <a:pt x="1654" y="558"/>
                        <a:pt x="1684" y="552"/>
                      </a:cubicBezTo>
                      <a:cubicBezTo>
                        <a:pt x="1708" y="552"/>
                        <a:pt x="1720" y="576"/>
                        <a:pt x="1726" y="594"/>
                      </a:cubicBezTo>
                      <a:cubicBezTo>
                        <a:pt x="1732" y="606"/>
                        <a:pt x="1744" y="612"/>
                        <a:pt x="1732" y="630"/>
                      </a:cubicBezTo>
                      <a:cubicBezTo>
                        <a:pt x="1726" y="642"/>
                        <a:pt x="1708" y="642"/>
                        <a:pt x="1702" y="648"/>
                      </a:cubicBezTo>
                      <a:cubicBezTo>
                        <a:pt x="1690" y="660"/>
                        <a:pt x="1678" y="666"/>
                        <a:pt x="1672" y="678"/>
                      </a:cubicBezTo>
                      <a:cubicBezTo>
                        <a:pt x="1666" y="684"/>
                        <a:pt x="1660" y="684"/>
                        <a:pt x="1654" y="690"/>
                      </a:cubicBezTo>
                      <a:cubicBezTo>
                        <a:pt x="1648" y="690"/>
                        <a:pt x="1630" y="684"/>
                        <a:pt x="1636" y="678"/>
                      </a:cubicBezTo>
                      <a:cubicBezTo>
                        <a:pt x="1636" y="660"/>
                        <a:pt x="1636" y="660"/>
                        <a:pt x="1636" y="660"/>
                      </a:cubicBezTo>
                      <a:close/>
                      <a:moveTo>
                        <a:pt x="168" y="995"/>
                      </a:moveTo>
                      <a:lnTo>
                        <a:pt x="168" y="995"/>
                      </a:lnTo>
                      <a:cubicBezTo>
                        <a:pt x="0" y="1157"/>
                        <a:pt x="0" y="1157"/>
                        <a:pt x="0" y="1157"/>
                      </a:cubicBezTo>
                      <a:cubicBezTo>
                        <a:pt x="174" y="1336"/>
                        <a:pt x="174" y="1336"/>
                        <a:pt x="174" y="1336"/>
                      </a:cubicBezTo>
                      <a:cubicBezTo>
                        <a:pt x="192" y="1360"/>
                        <a:pt x="162" y="1348"/>
                        <a:pt x="162" y="1372"/>
                      </a:cubicBezTo>
                      <a:cubicBezTo>
                        <a:pt x="162" y="1390"/>
                        <a:pt x="192" y="1378"/>
                        <a:pt x="198" y="1384"/>
                      </a:cubicBezTo>
                      <a:cubicBezTo>
                        <a:pt x="204" y="1384"/>
                        <a:pt x="216" y="1408"/>
                        <a:pt x="216" y="1414"/>
                      </a:cubicBezTo>
                      <a:cubicBezTo>
                        <a:pt x="227" y="1432"/>
                        <a:pt x="258" y="1408"/>
                        <a:pt x="275" y="1426"/>
                      </a:cubicBezTo>
                      <a:cubicBezTo>
                        <a:pt x="293" y="1432"/>
                        <a:pt x="299" y="1450"/>
                        <a:pt x="311" y="1462"/>
                      </a:cubicBezTo>
                      <a:cubicBezTo>
                        <a:pt x="341" y="1486"/>
                        <a:pt x="371" y="1480"/>
                        <a:pt x="407" y="1473"/>
                      </a:cubicBezTo>
                      <a:cubicBezTo>
                        <a:pt x="437" y="1462"/>
                        <a:pt x="449" y="1444"/>
                        <a:pt x="479" y="1426"/>
                      </a:cubicBezTo>
                      <a:cubicBezTo>
                        <a:pt x="509" y="1402"/>
                        <a:pt x="527" y="1450"/>
                        <a:pt x="569" y="1462"/>
                      </a:cubicBezTo>
                      <a:cubicBezTo>
                        <a:pt x="623" y="1480"/>
                        <a:pt x="665" y="1480"/>
                        <a:pt x="713" y="1432"/>
                      </a:cubicBezTo>
                      <a:cubicBezTo>
                        <a:pt x="749" y="1396"/>
                        <a:pt x="821" y="1342"/>
                        <a:pt x="821" y="1282"/>
                      </a:cubicBezTo>
                      <a:cubicBezTo>
                        <a:pt x="803" y="1270"/>
                        <a:pt x="767" y="1294"/>
                        <a:pt x="749" y="1300"/>
                      </a:cubicBezTo>
                      <a:cubicBezTo>
                        <a:pt x="713" y="1306"/>
                        <a:pt x="725" y="1210"/>
                        <a:pt x="713" y="1181"/>
                      </a:cubicBezTo>
                      <a:cubicBezTo>
                        <a:pt x="695" y="1121"/>
                        <a:pt x="743" y="1067"/>
                        <a:pt x="779" y="1019"/>
                      </a:cubicBezTo>
                      <a:cubicBezTo>
                        <a:pt x="815" y="989"/>
                        <a:pt x="827" y="911"/>
                        <a:pt x="755" y="923"/>
                      </a:cubicBezTo>
                      <a:cubicBezTo>
                        <a:pt x="731" y="929"/>
                        <a:pt x="689" y="947"/>
                        <a:pt x="665" y="917"/>
                      </a:cubicBezTo>
                      <a:cubicBezTo>
                        <a:pt x="647" y="893"/>
                        <a:pt x="731" y="893"/>
                        <a:pt x="743" y="887"/>
                      </a:cubicBezTo>
                      <a:cubicBezTo>
                        <a:pt x="779" y="869"/>
                        <a:pt x="761" y="827"/>
                        <a:pt x="725" y="821"/>
                      </a:cubicBezTo>
                      <a:cubicBezTo>
                        <a:pt x="713" y="815"/>
                        <a:pt x="683" y="803"/>
                        <a:pt x="671" y="791"/>
                      </a:cubicBezTo>
                      <a:cubicBezTo>
                        <a:pt x="641" y="773"/>
                        <a:pt x="635" y="749"/>
                        <a:pt x="611" y="725"/>
                      </a:cubicBezTo>
                      <a:cubicBezTo>
                        <a:pt x="545" y="630"/>
                        <a:pt x="545" y="630"/>
                        <a:pt x="545" y="630"/>
                      </a:cubicBezTo>
                      <a:cubicBezTo>
                        <a:pt x="168" y="995"/>
                        <a:pt x="168" y="995"/>
                        <a:pt x="168" y="995"/>
                      </a:cubicBezTo>
                      <a:close/>
                      <a:moveTo>
                        <a:pt x="677" y="534"/>
                      </a:moveTo>
                      <a:lnTo>
                        <a:pt x="677" y="534"/>
                      </a:lnTo>
                      <a:cubicBezTo>
                        <a:pt x="815" y="702"/>
                        <a:pt x="815" y="702"/>
                        <a:pt x="815" y="702"/>
                      </a:cubicBezTo>
                      <a:cubicBezTo>
                        <a:pt x="803" y="714"/>
                        <a:pt x="797" y="744"/>
                        <a:pt x="809" y="755"/>
                      </a:cubicBezTo>
                      <a:cubicBezTo>
                        <a:pt x="815" y="767"/>
                        <a:pt x="839" y="762"/>
                        <a:pt x="851" y="767"/>
                      </a:cubicBezTo>
                      <a:cubicBezTo>
                        <a:pt x="881" y="786"/>
                        <a:pt x="881" y="797"/>
                        <a:pt x="893" y="821"/>
                      </a:cubicBezTo>
                      <a:cubicBezTo>
                        <a:pt x="899" y="833"/>
                        <a:pt x="929" y="851"/>
                        <a:pt x="935" y="845"/>
                      </a:cubicBezTo>
                      <a:cubicBezTo>
                        <a:pt x="959" y="827"/>
                        <a:pt x="941" y="767"/>
                        <a:pt x="995" y="786"/>
                      </a:cubicBezTo>
                      <a:cubicBezTo>
                        <a:pt x="1019" y="791"/>
                        <a:pt x="1042" y="809"/>
                        <a:pt x="1061" y="827"/>
                      </a:cubicBezTo>
                      <a:cubicBezTo>
                        <a:pt x="1079" y="863"/>
                        <a:pt x="1031" y="929"/>
                        <a:pt x="1019" y="965"/>
                      </a:cubicBezTo>
                      <a:cubicBezTo>
                        <a:pt x="1019" y="989"/>
                        <a:pt x="1007" y="1013"/>
                        <a:pt x="1019" y="1037"/>
                      </a:cubicBezTo>
                      <a:cubicBezTo>
                        <a:pt x="1031" y="1061"/>
                        <a:pt x="1061" y="1007"/>
                        <a:pt x="1084" y="1013"/>
                      </a:cubicBezTo>
                      <a:cubicBezTo>
                        <a:pt x="1090" y="1043"/>
                        <a:pt x="1037" y="1055"/>
                        <a:pt x="1066" y="1091"/>
                      </a:cubicBezTo>
                      <a:cubicBezTo>
                        <a:pt x="1090" y="1121"/>
                        <a:pt x="1103" y="1145"/>
                        <a:pt x="1066" y="1175"/>
                      </a:cubicBezTo>
                      <a:cubicBezTo>
                        <a:pt x="1055" y="1222"/>
                        <a:pt x="1007" y="1181"/>
                        <a:pt x="995" y="1157"/>
                      </a:cubicBezTo>
                      <a:cubicBezTo>
                        <a:pt x="977" y="1157"/>
                        <a:pt x="923" y="1222"/>
                        <a:pt x="935" y="1252"/>
                      </a:cubicBezTo>
                      <a:cubicBezTo>
                        <a:pt x="947" y="1276"/>
                        <a:pt x="983" y="1300"/>
                        <a:pt x="959" y="1330"/>
                      </a:cubicBezTo>
                      <a:cubicBezTo>
                        <a:pt x="941" y="1348"/>
                        <a:pt x="941" y="1360"/>
                        <a:pt x="941" y="1390"/>
                      </a:cubicBezTo>
                      <a:cubicBezTo>
                        <a:pt x="935" y="1408"/>
                        <a:pt x="911" y="1426"/>
                        <a:pt x="893" y="1426"/>
                      </a:cubicBezTo>
                      <a:cubicBezTo>
                        <a:pt x="863" y="1438"/>
                        <a:pt x="845" y="1462"/>
                        <a:pt x="839" y="1492"/>
                      </a:cubicBezTo>
                      <a:cubicBezTo>
                        <a:pt x="833" y="1521"/>
                        <a:pt x="809" y="1533"/>
                        <a:pt x="791" y="1552"/>
                      </a:cubicBezTo>
                      <a:cubicBezTo>
                        <a:pt x="767" y="1563"/>
                        <a:pt x="701" y="1629"/>
                        <a:pt x="773" y="1629"/>
                      </a:cubicBezTo>
                      <a:cubicBezTo>
                        <a:pt x="803" y="1629"/>
                        <a:pt x="839" y="1605"/>
                        <a:pt x="845" y="1647"/>
                      </a:cubicBezTo>
                      <a:cubicBezTo>
                        <a:pt x="851" y="1719"/>
                        <a:pt x="863" y="1737"/>
                        <a:pt x="809" y="1779"/>
                      </a:cubicBezTo>
                      <a:cubicBezTo>
                        <a:pt x="791" y="1791"/>
                        <a:pt x="779" y="1809"/>
                        <a:pt x="761" y="1827"/>
                      </a:cubicBezTo>
                      <a:cubicBezTo>
                        <a:pt x="677" y="1905"/>
                        <a:pt x="677" y="1905"/>
                        <a:pt x="677" y="1905"/>
                      </a:cubicBezTo>
                      <a:cubicBezTo>
                        <a:pt x="653" y="1929"/>
                        <a:pt x="665" y="1941"/>
                        <a:pt x="665" y="1971"/>
                      </a:cubicBezTo>
                      <a:cubicBezTo>
                        <a:pt x="665" y="1977"/>
                        <a:pt x="611" y="2049"/>
                        <a:pt x="599" y="2055"/>
                      </a:cubicBezTo>
                      <a:cubicBezTo>
                        <a:pt x="557" y="2067"/>
                        <a:pt x="503" y="2037"/>
                        <a:pt x="539" y="2109"/>
                      </a:cubicBezTo>
                      <a:cubicBezTo>
                        <a:pt x="545" y="2115"/>
                        <a:pt x="557" y="2121"/>
                        <a:pt x="557" y="2127"/>
                      </a:cubicBezTo>
                      <a:cubicBezTo>
                        <a:pt x="557" y="2139"/>
                        <a:pt x="545" y="2145"/>
                        <a:pt x="545" y="2163"/>
                      </a:cubicBezTo>
                      <a:cubicBezTo>
                        <a:pt x="539" y="2187"/>
                        <a:pt x="551" y="2217"/>
                        <a:pt x="515" y="2223"/>
                      </a:cubicBezTo>
                      <a:cubicBezTo>
                        <a:pt x="479" y="2235"/>
                        <a:pt x="473" y="2247"/>
                        <a:pt x="443" y="2217"/>
                      </a:cubicBezTo>
                      <a:cubicBezTo>
                        <a:pt x="425" y="2199"/>
                        <a:pt x="389" y="2199"/>
                        <a:pt x="371" y="2205"/>
                      </a:cubicBezTo>
                      <a:cubicBezTo>
                        <a:pt x="330" y="2223"/>
                        <a:pt x="377" y="2295"/>
                        <a:pt x="323" y="2282"/>
                      </a:cubicBezTo>
                      <a:cubicBezTo>
                        <a:pt x="305" y="2282"/>
                        <a:pt x="264" y="2253"/>
                        <a:pt x="258" y="2288"/>
                      </a:cubicBezTo>
                      <a:cubicBezTo>
                        <a:pt x="258" y="2306"/>
                        <a:pt x="275" y="2306"/>
                        <a:pt x="258" y="2330"/>
                      </a:cubicBezTo>
                      <a:cubicBezTo>
                        <a:pt x="233" y="2360"/>
                        <a:pt x="233" y="2378"/>
                        <a:pt x="258" y="2414"/>
                      </a:cubicBezTo>
                      <a:cubicBezTo>
                        <a:pt x="269" y="2426"/>
                        <a:pt x="282" y="2528"/>
                        <a:pt x="269" y="2540"/>
                      </a:cubicBezTo>
                      <a:cubicBezTo>
                        <a:pt x="258" y="2582"/>
                        <a:pt x="275" y="2660"/>
                        <a:pt x="251" y="2696"/>
                      </a:cubicBezTo>
                      <a:cubicBezTo>
                        <a:pt x="246" y="2702"/>
                        <a:pt x="227" y="2756"/>
                        <a:pt x="258" y="2744"/>
                      </a:cubicBezTo>
                      <a:cubicBezTo>
                        <a:pt x="293" y="2726"/>
                        <a:pt x="282" y="2714"/>
                        <a:pt x="311" y="2684"/>
                      </a:cubicBezTo>
                      <a:cubicBezTo>
                        <a:pt x="341" y="2660"/>
                        <a:pt x="347" y="2780"/>
                        <a:pt x="377" y="2756"/>
                      </a:cubicBezTo>
                      <a:cubicBezTo>
                        <a:pt x="413" y="2732"/>
                        <a:pt x="437" y="2666"/>
                        <a:pt x="485" y="2702"/>
                      </a:cubicBezTo>
                      <a:cubicBezTo>
                        <a:pt x="539" y="2732"/>
                        <a:pt x="539" y="2732"/>
                        <a:pt x="539" y="2732"/>
                      </a:cubicBezTo>
                      <a:cubicBezTo>
                        <a:pt x="563" y="2750"/>
                        <a:pt x="551" y="2804"/>
                        <a:pt x="605" y="2792"/>
                      </a:cubicBezTo>
                      <a:cubicBezTo>
                        <a:pt x="623" y="2786"/>
                        <a:pt x="659" y="2756"/>
                        <a:pt x="665" y="2780"/>
                      </a:cubicBezTo>
                      <a:cubicBezTo>
                        <a:pt x="671" y="2786"/>
                        <a:pt x="701" y="2822"/>
                        <a:pt x="689" y="2834"/>
                      </a:cubicBezTo>
                      <a:cubicBezTo>
                        <a:pt x="635" y="2858"/>
                        <a:pt x="611" y="2870"/>
                        <a:pt x="587" y="2918"/>
                      </a:cubicBezTo>
                      <a:cubicBezTo>
                        <a:pt x="557" y="2978"/>
                        <a:pt x="527" y="2930"/>
                        <a:pt x="491" y="2960"/>
                      </a:cubicBezTo>
                      <a:cubicBezTo>
                        <a:pt x="473" y="2972"/>
                        <a:pt x="455" y="2984"/>
                        <a:pt x="437" y="2984"/>
                      </a:cubicBezTo>
                      <a:cubicBezTo>
                        <a:pt x="389" y="2996"/>
                        <a:pt x="383" y="2912"/>
                        <a:pt x="347" y="2972"/>
                      </a:cubicBezTo>
                      <a:cubicBezTo>
                        <a:pt x="323" y="3014"/>
                        <a:pt x="299" y="3055"/>
                        <a:pt x="317" y="3097"/>
                      </a:cubicBezTo>
                      <a:cubicBezTo>
                        <a:pt x="347" y="3133"/>
                        <a:pt x="377" y="3127"/>
                        <a:pt x="395" y="3181"/>
                      </a:cubicBezTo>
                      <a:cubicBezTo>
                        <a:pt x="401" y="3211"/>
                        <a:pt x="425" y="3211"/>
                        <a:pt x="449" y="3235"/>
                      </a:cubicBezTo>
                      <a:cubicBezTo>
                        <a:pt x="527" y="3349"/>
                        <a:pt x="617" y="3103"/>
                        <a:pt x="677" y="3103"/>
                      </a:cubicBezTo>
                      <a:cubicBezTo>
                        <a:pt x="677" y="3115"/>
                        <a:pt x="671" y="3169"/>
                        <a:pt x="677" y="3175"/>
                      </a:cubicBezTo>
                      <a:cubicBezTo>
                        <a:pt x="683" y="3175"/>
                        <a:pt x="683" y="3175"/>
                        <a:pt x="683" y="3175"/>
                      </a:cubicBezTo>
                      <a:cubicBezTo>
                        <a:pt x="731" y="3121"/>
                        <a:pt x="767" y="3163"/>
                        <a:pt x="815" y="3193"/>
                      </a:cubicBezTo>
                      <a:cubicBezTo>
                        <a:pt x="869" y="3229"/>
                        <a:pt x="995" y="3187"/>
                        <a:pt x="1001" y="3283"/>
                      </a:cubicBezTo>
                      <a:cubicBezTo>
                        <a:pt x="1001" y="3325"/>
                        <a:pt x="1049" y="3355"/>
                        <a:pt x="1049" y="3367"/>
                      </a:cubicBezTo>
                      <a:cubicBezTo>
                        <a:pt x="1049" y="3403"/>
                        <a:pt x="1007" y="3451"/>
                        <a:pt x="1049" y="3487"/>
                      </a:cubicBezTo>
                      <a:cubicBezTo>
                        <a:pt x="1097" y="3511"/>
                        <a:pt x="1084" y="3541"/>
                        <a:pt x="1061" y="3583"/>
                      </a:cubicBezTo>
                      <a:cubicBezTo>
                        <a:pt x="1037" y="3631"/>
                        <a:pt x="1084" y="3619"/>
                        <a:pt x="1108" y="3595"/>
                      </a:cubicBezTo>
                      <a:cubicBezTo>
                        <a:pt x="1138" y="3559"/>
                        <a:pt x="1216" y="3565"/>
                        <a:pt x="1204" y="3505"/>
                      </a:cubicBezTo>
                      <a:cubicBezTo>
                        <a:pt x="1192" y="3451"/>
                        <a:pt x="1282" y="3379"/>
                        <a:pt x="1318" y="3355"/>
                      </a:cubicBezTo>
                      <a:cubicBezTo>
                        <a:pt x="1354" y="3331"/>
                        <a:pt x="1354" y="3307"/>
                        <a:pt x="1378" y="3283"/>
                      </a:cubicBezTo>
                      <a:cubicBezTo>
                        <a:pt x="1384" y="3271"/>
                        <a:pt x="1420" y="3301"/>
                        <a:pt x="1432" y="3301"/>
                      </a:cubicBezTo>
                      <a:cubicBezTo>
                        <a:pt x="1564" y="3289"/>
                        <a:pt x="1564" y="3289"/>
                        <a:pt x="1564" y="3289"/>
                      </a:cubicBezTo>
                      <a:cubicBezTo>
                        <a:pt x="1630" y="3289"/>
                        <a:pt x="1720" y="3181"/>
                        <a:pt x="1732" y="3115"/>
                      </a:cubicBezTo>
                      <a:cubicBezTo>
                        <a:pt x="1744" y="3002"/>
                        <a:pt x="1768" y="3068"/>
                        <a:pt x="1834" y="3031"/>
                      </a:cubicBezTo>
                      <a:cubicBezTo>
                        <a:pt x="1894" y="2996"/>
                        <a:pt x="1953" y="2858"/>
                        <a:pt x="1989" y="2984"/>
                      </a:cubicBezTo>
                      <a:cubicBezTo>
                        <a:pt x="2001" y="3020"/>
                        <a:pt x="2037" y="2996"/>
                        <a:pt x="2055" y="2978"/>
                      </a:cubicBezTo>
                      <a:cubicBezTo>
                        <a:pt x="2085" y="2930"/>
                        <a:pt x="2097" y="2918"/>
                        <a:pt x="2139" y="2882"/>
                      </a:cubicBezTo>
                      <a:cubicBezTo>
                        <a:pt x="2211" y="2852"/>
                        <a:pt x="2211" y="2852"/>
                        <a:pt x="2211" y="2852"/>
                      </a:cubicBezTo>
                      <a:cubicBezTo>
                        <a:pt x="2247" y="2822"/>
                        <a:pt x="2277" y="2792"/>
                        <a:pt x="2301" y="2762"/>
                      </a:cubicBezTo>
                      <a:cubicBezTo>
                        <a:pt x="2313" y="2750"/>
                        <a:pt x="2349" y="2678"/>
                        <a:pt x="2367" y="2690"/>
                      </a:cubicBezTo>
                      <a:cubicBezTo>
                        <a:pt x="2385" y="2702"/>
                        <a:pt x="2403" y="2732"/>
                        <a:pt x="2433" y="2726"/>
                      </a:cubicBezTo>
                      <a:cubicBezTo>
                        <a:pt x="2445" y="2720"/>
                        <a:pt x="2457" y="2660"/>
                        <a:pt x="2487" y="2648"/>
                      </a:cubicBezTo>
                      <a:cubicBezTo>
                        <a:pt x="2505" y="2636"/>
                        <a:pt x="2499" y="2618"/>
                        <a:pt x="2493" y="2600"/>
                      </a:cubicBezTo>
                      <a:cubicBezTo>
                        <a:pt x="2493" y="2558"/>
                        <a:pt x="2493" y="2534"/>
                        <a:pt x="2505" y="2492"/>
                      </a:cubicBezTo>
                      <a:cubicBezTo>
                        <a:pt x="2505" y="2456"/>
                        <a:pt x="2463" y="2456"/>
                        <a:pt x="2463" y="2420"/>
                      </a:cubicBezTo>
                      <a:cubicBezTo>
                        <a:pt x="2463" y="2408"/>
                        <a:pt x="2469" y="2384"/>
                        <a:pt x="2469" y="2366"/>
                      </a:cubicBezTo>
                      <a:cubicBezTo>
                        <a:pt x="2475" y="2348"/>
                        <a:pt x="2523" y="2354"/>
                        <a:pt x="2535" y="2354"/>
                      </a:cubicBezTo>
                      <a:cubicBezTo>
                        <a:pt x="2595" y="2330"/>
                        <a:pt x="2511" y="2264"/>
                        <a:pt x="2517" y="2253"/>
                      </a:cubicBezTo>
                      <a:cubicBezTo>
                        <a:pt x="2517" y="2229"/>
                        <a:pt x="2613" y="2264"/>
                        <a:pt x="2631" y="2264"/>
                      </a:cubicBezTo>
                      <a:cubicBezTo>
                        <a:pt x="2649" y="2264"/>
                        <a:pt x="2649" y="2312"/>
                        <a:pt x="2667" y="2330"/>
                      </a:cubicBezTo>
                      <a:cubicBezTo>
                        <a:pt x="2696" y="2348"/>
                        <a:pt x="2696" y="2277"/>
                        <a:pt x="2703" y="2271"/>
                      </a:cubicBezTo>
                      <a:cubicBezTo>
                        <a:pt x="2714" y="2253"/>
                        <a:pt x="2732" y="2247"/>
                        <a:pt x="2744" y="2229"/>
                      </a:cubicBezTo>
                      <a:cubicBezTo>
                        <a:pt x="2756" y="2223"/>
                        <a:pt x="2727" y="2199"/>
                        <a:pt x="2720" y="2187"/>
                      </a:cubicBezTo>
                      <a:cubicBezTo>
                        <a:pt x="2720" y="2145"/>
                        <a:pt x="2738" y="2079"/>
                        <a:pt x="2756" y="2043"/>
                      </a:cubicBezTo>
                      <a:cubicBezTo>
                        <a:pt x="2786" y="1983"/>
                        <a:pt x="2720" y="2019"/>
                        <a:pt x="2703" y="1983"/>
                      </a:cubicBezTo>
                      <a:cubicBezTo>
                        <a:pt x="2690" y="1959"/>
                        <a:pt x="2672" y="1971"/>
                        <a:pt x="2643" y="1965"/>
                      </a:cubicBezTo>
                      <a:cubicBezTo>
                        <a:pt x="2619" y="1959"/>
                        <a:pt x="2649" y="1899"/>
                        <a:pt x="2643" y="1881"/>
                      </a:cubicBezTo>
                      <a:cubicBezTo>
                        <a:pt x="2631" y="1857"/>
                        <a:pt x="2529" y="1851"/>
                        <a:pt x="2505" y="1851"/>
                      </a:cubicBezTo>
                      <a:cubicBezTo>
                        <a:pt x="2457" y="1851"/>
                        <a:pt x="2469" y="1869"/>
                        <a:pt x="2445" y="1827"/>
                      </a:cubicBezTo>
                      <a:cubicBezTo>
                        <a:pt x="2427" y="1809"/>
                        <a:pt x="2421" y="1773"/>
                        <a:pt x="2409" y="1749"/>
                      </a:cubicBezTo>
                      <a:cubicBezTo>
                        <a:pt x="2385" y="1707"/>
                        <a:pt x="2421" y="1695"/>
                        <a:pt x="2433" y="1665"/>
                      </a:cubicBezTo>
                      <a:cubicBezTo>
                        <a:pt x="2439" y="1593"/>
                        <a:pt x="2439" y="1575"/>
                        <a:pt x="2397" y="1521"/>
                      </a:cubicBezTo>
                      <a:cubicBezTo>
                        <a:pt x="2367" y="1480"/>
                        <a:pt x="2433" y="1450"/>
                        <a:pt x="2439" y="1414"/>
                      </a:cubicBezTo>
                      <a:cubicBezTo>
                        <a:pt x="2457" y="1318"/>
                        <a:pt x="2457" y="1318"/>
                        <a:pt x="2457" y="1318"/>
                      </a:cubicBezTo>
                      <a:cubicBezTo>
                        <a:pt x="2463" y="1270"/>
                        <a:pt x="2499" y="1246"/>
                        <a:pt x="2511" y="1204"/>
                      </a:cubicBezTo>
                      <a:cubicBezTo>
                        <a:pt x="2517" y="1187"/>
                        <a:pt x="2505" y="1175"/>
                        <a:pt x="2529" y="1157"/>
                      </a:cubicBezTo>
                      <a:cubicBezTo>
                        <a:pt x="2559" y="1133"/>
                        <a:pt x="2559" y="1127"/>
                        <a:pt x="2535" y="1091"/>
                      </a:cubicBezTo>
                      <a:cubicBezTo>
                        <a:pt x="2517" y="1049"/>
                        <a:pt x="2415" y="1037"/>
                        <a:pt x="2445" y="1001"/>
                      </a:cubicBezTo>
                      <a:cubicBezTo>
                        <a:pt x="2463" y="977"/>
                        <a:pt x="2505" y="947"/>
                        <a:pt x="2535" y="953"/>
                      </a:cubicBezTo>
                      <a:cubicBezTo>
                        <a:pt x="2559" y="953"/>
                        <a:pt x="2529" y="995"/>
                        <a:pt x="2547" y="1007"/>
                      </a:cubicBezTo>
                      <a:cubicBezTo>
                        <a:pt x="2589" y="1025"/>
                        <a:pt x="2619" y="1007"/>
                        <a:pt x="2643" y="977"/>
                      </a:cubicBezTo>
                      <a:cubicBezTo>
                        <a:pt x="2685" y="917"/>
                        <a:pt x="2667" y="881"/>
                        <a:pt x="2661" y="821"/>
                      </a:cubicBezTo>
                      <a:cubicBezTo>
                        <a:pt x="2643" y="720"/>
                        <a:pt x="2541" y="773"/>
                        <a:pt x="2469" y="744"/>
                      </a:cubicBezTo>
                      <a:cubicBezTo>
                        <a:pt x="2403" y="714"/>
                        <a:pt x="2373" y="749"/>
                        <a:pt x="2319" y="738"/>
                      </a:cubicBezTo>
                      <a:cubicBezTo>
                        <a:pt x="2295" y="738"/>
                        <a:pt x="2277" y="714"/>
                        <a:pt x="2247" y="714"/>
                      </a:cubicBezTo>
                      <a:cubicBezTo>
                        <a:pt x="2217" y="707"/>
                        <a:pt x="2187" y="720"/>
                        <a:pt x="2163" y="696"/>
                      </a:cubicBezTo>
                      <a:cubicBezTo>
                        <a:pt x="2109" y="648"/>
                        <a:pt x="2007" y="731"/>
                        <a:pt x="2007" y="660"/>
                      </a:cubicBezTo>
                      <a:cubicBezTo>
                        <a:pt x="2007" y="642"/>
                        <a:pt x="2013" y="612"/>
                        <a:pt x="2019" y="594"/>
                      </a:cubicBezTo>
                      <a:cubicBezTo>
                        <a:pt x="1995" y="564"/>
                        <a:pt x="2037" y="510"/>
                        <a:pt x="2079" y="534"/>
                      </a:cubicBezTo>
                      <a:cubicBezTo>
                        <a:pt x="2139" y="558"/>
                        <a:pt x="2127" y="462"/>
                        <a:pt x="2127" y="444"/>
                      </a:cubicBezTo>
                      <a:cubicBezTo>
                        <a:pt x="2103" y="426"/>
                        <a:pt x="1965" y="510"/>
                        <a:pt x="2025" y="408"/>
                      </a:cubicBezTo>
                      <a:cubicBezTo>
                        <a:pt x="2067" y="336"/>
                        <a:pt x="1965" y="312"/>
                        <a:pt x="2055" y="246"/>
                      </a:cubicBezTo>
                      <a:cubicBezTo>
                        <a:pt x="2085" y="222"/>
                        <a:pt x="2121" y="180"/>
                        <a:pt x="2109" y="138"/>
                      </a:cubicBezTo>
                      <a:cubicBezTo>
                        <a:pt x="2097" y="114"/>
                        <a:pt x="2079" y="19"/>
                        <a:pt x="2061" y="0"/>
                      </a:cubicBezTo>
                      <a:cubicBezTo>
                        <a:pt x="2007" y="0"/>
                        <a:pt x="1899" y="96"/>
                        <a:pt x="1846" y="120"/>
                      </a:cubicBezTo>
                      <a:cubicBezTo>
                        <a:pt x="1756" y="162"/>
                        <a:pt x="1672" y="180"/>
                        <a:pt x="1570" y="192"/>
                      </a:cubicBezTo>
                      <a:cubicBezTo>
                        <a:pt x="1516" y="198"/>
                        <a:pt x="1426" y="198"/>
                        <a:pt x="1378" y="216"/>
                      </a:cubicBezTo>
                      <a:cubicBezTo>
                        <a:pt x="1384" y="282"/>
                        <a:pt x="1384" y="282"/>
                        <a:pt x="1384" y="282"/>
                      </a:cubicBezTo>
                      <a:cubicBezTo>
                        <a:pt x="1384" y="294"/>
                        <a:pt x="1390" y="294"/>
                        <a:pt x="1384" y="306"/>
                      </a:cubicBezTo>
                      <a:cubicBezTo>
                        <a:pt x="1372" y="330"/>
                        <a:pt x="1384" y="360"/>
                        <a:pt x="1390" y="384"/>
                      </a:cubicBezTo>
                      <a:cubicBezTo>
                        <a:pt x="1390" y="390"/>
                        <a:pt x="1384" y="402"/>
                        <a:pt x="1378" y="414"/>
                      </a:cubicBezTo>
                      <a:cubicBezTo>
                        <a:pt x="1372" y="426"/>
                        <a:pt x="1372" y="444"/>
                        <a:pt x="1372" y="462"/>
                      </a:cubicBezTo>
                      <a:cubicBezTo>
                        <a:pt x="1528" y="678"/>
                        <a:pt x="1528" y="678"/>
                        <a:pt x="1528" y="678"/>
                      </a:cubicBezTo>
                      <a:cubicBezTo>
                        <a:pt x="1546" y="684"/>
                        <a:pt x="1546" y="684"/>
                        <a:pt x="1546" y="684"/>
                      </a:cubicBezTo>
                      <a:cubicBezTo>
                        <a:pt x="1558" y="690"/>
                        <a:pt x="1558" y="702"/>
                        <a:pt x="1552" y="714"/>
                      </a:cubicBezTo>
                      <a:cubicBezTo>
                        <a:pt x="1552" y="725"/>
                        <a:pt x="1534" y="738"/>
                        <a:pt x="1522" y="744"/>
                      </a:cubicBezTo>
                      <a:cubicBezTo>
                        <a:pt x="1522" y="749"/>
                        <a:pt x="1510" y="762"/>
                        <a:pt x="1498" y="762"/>
                      </a:cubicBezTo>
                      <a:cubicBezTo>
                        <a:pt x="1486" y="755"/>
                        <a:pt x="1486" y="738"/>
                        <a:pt x="1492" y="725"/>
                      </a:cubicBezTo>
                      <a:cubicBezTo>
                        <a:pt x="1462" y="725"/>
                        <a:pt x="1462" y="725"/>
                        <a:pt x="1462" y="725"/>
                      </a:cubicBezTo>
                      <a:cubicBezTo>
                        <a:pt x="1432" y="725"/>
                        <a:pt x="1438" y="797"/>
                        <a:pt x="1414" y="815"/>
                      </a:cubicBezTo>
                      <a:cubicBezTo>
                        <a:pt x="1414" y="821"/>
                        <a:pt x="1390" y="827"/>
                        <a:pt x="1396" y="839"/>
                      </a:cubicBezTo>
                      <a:cubicBezTo>
                        <a:pt x="1444" y="881"/>
                        <a:pt x="1402" y="899"/>
                        <a:pt x="1378" y="935"/>
                      </a:cubicBezTo>
                      <a:cubicBezTo>
                        <a:pt x="1354" y="965"/>
                        <a:pt x="1330" y="1013"/>
                        <a:pt x="1300" y="1037"/>
                      </a:cubicBezTo>
                      <a:cubicBezTo>
                        <a:pt x="1276" y="1067"/>
                        <a:pt x="1246" y="1007"/>
                        <a:pt x="1246" y="983"/>
                      </a:cubicBezTo>
                      <a:cubicBezTo>
                        <a:pt x="1252" y="971"/>
                        <a:pt x="1282" y="941"/>
                        <a:pt x="1276" y="935"/>
                      </a:cubicBezTo>
                      <a:cubicBezTo>
                        <a:pt x="1270" y="917"/>
                        <a:pt x="1246" y="911"/>
                        <a:pt x="1258" y="887"/>
                      </a:cubicBezTo>
                      <a:cubicBezTo>
                        <a:pt x="1282" y="857"/>
                        <a:pt x="1276" y="845"/>
                        <a:pt x="1234" y="833"/>
                      </a:cubicBezTo>
                      <a:cubicBezTo>
                        <a:pt x="1198" y="827"/>
                        <a:pt x="1138" y="851"/>
                        <a:pt x="1121" y="815"/>
                      </a:cubicBezTo>
                      <a:cubicBezTo>
                        <a:pt x="1114" y="803"/>
                        <a:pt x="1108" y="791"/>
                        <a:pt x="1126" y="786"/>
                      </a:cubicBezTo>
                      <a:cubicBezTo>
                        <a:pt x="1174" y="767"/>
                        <a:pt x="1121" y="720"/>
                        <a:pt x="1103" y="707"/>
                      </a:cubicBezTo>
                      <a:cubicBezTo>
                        <a:pt x="1084" y="696"/>
                        <a:pt x="1037" y="636"/>
                        <a:pt x="1042" y="612"/>
                      </a:cubicBezTo>
                      <a:cubicBezTo>
                        <a:pt x="1055" y="588"/>
                        <a:pt x="1073" y="564"/>
                        <a:pt x="1042" y="552"/>
                      </a:cubicBezTo>
                      <a:cubicBezTo>
                        <a:pt x="1013" y="540"/>
                        <a:pt x="989" y="582"/>
                        <a:pt x="971" y="540"/>
                      </a:cubicBezTo>
                      <a:cubicBezTo>
                        <a:pt x="815" y="360"/>
                        <a:pt x="815" y="360"/>
                        <a:pt x="815" y="360"/>
                      </a:cubicBezTo>
                      <a:lnTo>
                        <a:pt x="677" y="53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2" name="Freeform 140">
                  <a:extLst>
                    <a:ext uri="{FF2B5EF4-FFF2-40B4-BE49-F238E27FC236}">
                      <a16:creationId xmlns:a16="http://schemas.microsoft.com/office/drawing/2014/main" id="{4F9358CF-ED80-47D7-B039-47FA84B348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1300" y="6875463"/>
                  <a:ext cx="2751138" cy="2697162"/>
                </a:xfrm>
                <a:custGeom>
                  <a:avLst/>
                  <a:gdLst>
                    <a:gd name="T0" fmla="*/ 3135 w 5161"/>
                    <a:gd name="T1" fmla="*/ 1527 h 5058"/>
                    <a:gd name="T2" fmla="*/ 2991 w 5161"/>
                    <a:gd name="T3" fmla="*/ 1599 h 5058"/>
                    <a:gd name="T4" fmla="*/ 3494 w 5161"/>
                    <a:gd name="T5" fmla="*/ 1593 h 5058"/>
                    <a:gd name="T6" fmla="*/ 3189 w 5161"/>
                    <a:gd name="T7" fmla="*/ 1587 h 5058"/>
                    <a:gd name="T8" fmla="*/ 4321 w 5161"/>
                    <a:gd name="T9" fmla="*/ 72 h 5058"/>
                    <a:gd name="T10" fmla="*/ 4315 w 5161"/>
                    <a:gd name="T11" fmla="*/ 318 h 5058"/>
                    <a:gd name="T12" fmla="*/ 4357 w 5161"/>
                    <a:gd name="T13" fmla="*/ 671 h 5058"/>
                    <a:gd name="T14" fmla="*/ 4201 w 5161"/>
                    <a:gd name="T15" fmla="*/ 743 h 5058"/>
                    <a:gd name="T16" fmla="*/ 3985 w 5161"/>
                    <a:gd name="T17" fmla="*/ 408 h 5058"/>
                    <a:gd name="T18" fmla="*/ 474 w 5161"/>
                    <a:gd name="T19" fmla="*/ 4044 h 5058"/>
                    <a:gd name="T20" fmla="*/ 654 w 5161"/>
                    <a:gd name="T21" fmla="*/ 4002 h 5058"/>
                    <a:gd name="T22" fmla="*/ 1001 w 5161"/>
                    <a:gd name="T23" fmla="*/ 3553 h 5058"/>
                    <a:gd name="T24" fmla="*/ 1457 w 5161"/>
                    <a:gd name="T25" fmla="*/ 3325 h 5058"/>
                    <a:gd name="T26" fmla="*/ 1870 w 5161"/>
                    <a:gd name="T27" fmla="*/ 3061 h 5058"/>
                    <a:gd name="T28" fmla="*/ 2266 w 5161"/>
                    <a:gd name="T29" fmla="*/ 2966 h 5058"/>
                    <a:gd name="T30" fmla="*/ 2823 w 5161"/>
                    <a:gd name="T31" fmla="*/ 3145 h 5058"/>
                    <a:gd name="T32" fmla="*/ 3458 w 5161"/>
                    <a:gd name="T33" fmla="*/ 3403 h 5058"/>
                    <a:gd name="T34" fmla="*/ 3728 w 5161"/>
                    <a:gd name="T35" fmla="*/ 3547 h 5058"/>
                    <a:gd name="T36" fmla="*/ 3620 w 5161"/>
                    <a:gd name="T37" fmla="*/ 3726 h 5058"/>
                    <a:gd name="T38" fmla="*/ 3560 w 5161"/>
                    <a:gd name="T39" fmla="*/ 3984 h 5058"/>
                    <a:gd name="T40" fmla="*/ 3920 w 5161"/>
                    <a:gd name="T41" fmla="*/ 4535 h 5058"/>
                    <a:gd name="T42" fmla="*/ 4435 w 5161"/>
                    <a:gd name="T43" fmla="*/ 4949 h 5058"/>
                    <a:gd name="T44" fmla="*/ 4861 w 5161"/>
                    <a:gd name="T45" fmla="*/ 4529 h 5058"/>
                    <a:gd name="T46" fmla="*/ 5034 w 5161"/>
                    <a:gd name="T47" fmla="*/ 4062 h 5058"/>
                    <a:gd name="T48" fmla="*/ 4950 w 5161"/>
                    <a:gd name="T49" fmla="*/ 3559 h 5058"/>
                    <a:gd name="T50" fmla="*/ 5136 w 5161"/>
                    <a:gd name="T51" fmla="*/ 3037 h 5058"/>
                    <a:gd name="T52" fmla="*/ 4777 w 5161"/>
                    <a:gd name="T53" fmla="*/ 2887 h 5058"/>
                    <a:gd name="T54" fmla="*/ 4147 w 5161"/>
                    <a:gd name="T55" fmla="*/ 3361 h 5058"/>
                    <a:gd name="T56" fmla="*/ 3758 w 5161"/>
                    <a:gd name="T57" fmla="*/ 3049 h 5058"/>
                    <a:gd name="T58" fmla="*/ 3338 w 5161"/>
                    <a:gd name="T59" fmla="*/ 3037 h 5058"/>
                    <a:gd name="T60" fmla="*/ 3632 w 5161"/>
                    <a:gd name="T61" fmla="*/ 2690 h 5058"/>
                    <a:gd name="T62" fmla="*/ 3254 w 5161"/>
                    <a:gd name="T63" fmla="*/ 2540 h 5058"/>
                    <a:gd name="T64" fmla="*/ 3201 w 5161"/>
                    <a:gd name="T65" fmla="*/ 2144 h 5058"/>
                    <a:gd name="T66" fmla="*/ 3500 w 5161"/>
                    <a:gd name="T67" fmla="*/ 1983 h 5058"/>
                    <a:gd name="T68" fmla="*/ 3752 w 5161"/>
                    <a:gd name="T69" fmla="*/ 1635 h 5058"/>
                    <a:gd name="T70" fmla="*/ 3884 w 5161"/>
                    <a:gd name="T71" fmla="*/ 1246 h 5058"/>
                    <a:gd name="T72" fmla="*/ 4027 w 5161"/>
                    <a:gd name="T73" fmla="*/ 869 h 5058"/>
                    <a:gd name="T74" fmla="*/ 3836 w 5161"/>
                    <a:gd name="T75" fmla="*/ 677 h 5058"/>
                    <a:gd name="T76" fmla="*/ 3488 w 5161"/>
                    <a:gd name="T77" fmla="*/ 486 h 5058"/>
                    <a:gd name="T78" fmla="*/ 3608 w 5161"/>
                    <a:gd name="T79" fmla="*/ 773 h 5058"/>
                    <a:gd name="T80" fmla="*/ 3656 w 5161"/>
                    <a:gd name="T81" fmla="*/ 1288 h 5058"/>
                    <a:gd name="T82" fmla="*/ 3159 w 5161"/>
                    <a:gd name="T83" fmla="*/ 1270 h 5058"/>
                    <a:gd name="T84" fmla="*/ 3111 w 5161"/>
                    <a:gd name="T85" fmla="*/ 851 h 5058"/>
                    <a:gd name="T86" fmla="*/ 2505 w 5161"/>
                    <a:gd name="T87" fmla="*/ 558 h 5058"/>
                    <a:gd name="T88" fmla="*/ 1774 w 5161"/>
                    <a:gd name="T89" fmla="*/ 887 h 5058"/>
                    <a:gd name="T90" fmla="*/ 1619 w 5161"/>
                    <a:gd name="T91" fmla="*/ 1138 h 5058"/>
                    <a:gd name="T92" fmla="*/ 1373 w 5161"/>
                    <a:gd name="T93" fmla="*/ 1611 h 5058"/>
                    <a:gd name="T94" fmla="*/ 594 w 5161"/>
                    <a:gd name="T95" fmla="*/ 2240 h 5058"/>
                    <a:gd name="T96" fmla="*/ 378 w 5161"/>
                    <a:gd name="T97" fmla="*/ 2822 h 5058"/>
                    <a:gd name="T98" fmla="*/ 108 w 5161"/>
                    <a:gd name="T99" fmla="*/ 3433 h 5058"/>
                    <a:gd name="T100" fmla="*/ 456 w 5161"/>
                    <a:gd name="T101" fmla="*/ 3924 h 5058"/>
                    <a:gd name="T102" fmla="*/ 480 w 5161"/>
                    <a:gd name="T103" fmla="*/ 4368 h 5058"/>
                    <a:gd name="T104" fmla="*/ 606 w 5161"/>
                    <a:gd name="T105" fmla="*/ 4170 h 50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161" h="5058">
                      <a:moveTo>
                        <a:pt x="2991" y="1599"/>
                      </a:moveTo>
                      <a:lnTo>
                        <a:pt x="2991" y="1599"/>
                      </a:lnTo>
                      <a:cubicBezTo>
                        <a:pt x="3015" y="1581"/>
                        <a:pt x="3021" y="1557"/>
                        <a:pt x="3033" y="1533"/>
                      </a:cubicBezTo>
                      <a:cubicBezTo>
                        <a:pt x="3045" y="1515"/>
                        <a:pt x="3075" y="1503"/>
                        <a:pt x="3093" y="1491"/>
                      </a:cubicBezTo>
                      <a:cubicBezTo>
                        <a:pt x="3105" y="1479"/>
                        <a:pt x="3129" y="1485"/>
                        <a:pt x="3129" y="1497"/>
                      </a:cubicBezTo>
                      <a:cubicBezTo>
                        <a:pt x="3135" y="1509"/>
                        <a:pt x="3135" y="1515"/>
                        <a:pt x="3135" y="1527"/>
                      </a:cubicBezTo>
                      <a:cubicBezTo>
                        <a:pt x="3135" y="1539"/>
                        <a:pt x="3141" y="1551"/>
                        <a:pt x="3135" y="1563"/>
                      </a:cubicBezTo>
                      <a:cubicBezTo>
                        <a:pt x="3129" y="1587"/>
                        <a:pt x="3111" y="1605"/>
                        <a:pt x="3099" y="1623"/>
                      </a:cubicBezTo>
                      <a:cubicBezTo>
                        <a:pt x="3087" y="1659"/>
                        <a:pt x="3075" y="1689"/>
                        <a:pt x="3033" y="1701"/>
                      </a:cubicBezTo>
                      <a:cubicBezTo>
                        <a:pt x="3021" y="1701"/>
                        <a:pt x="3009" y="1677"/>
                        <a:pt x="3003" y="1665"/>
                      </a:cubicBezTo>
                      <a:cubicBezTo>
                        <a:pt x="2991" y="1647"/>
                        <a:pt x="2961" y="1641"/>
                        <a:pt x="2979" y="1611"/>
                      </a:cubicBezTo>
                      <a:cubicBezTo>
                        <a:pt x="2991" y="1599"/>
                        <a:pt x="2991" y="1599"/>
                        <a:pt x="2991" y="1599"/>
                      </a:cubicBezTo>
                      <a:close/>
                      <a:moveTo>
                        <a:pt x="3189" y="1587"/>
                      </a:moveTo>
                      <a:lnTo>
                        <a:pt x="3189" y="1587"/>
                      </a:lnTo>
                      <a:cubicBezTo>
                        <a:pt x="3260" y="1575"/>
                        <a:pt x="3278" y="1551"/>
                        <a:pt x="3314" y="1491"/>
                      </a:cubicBezTo>
                      <a:cubicBezTo>
                        <a:pt x="3332" y="1461"/>
                        <a:pt x="3368" y="1431"/>
                        <a:pt x="3392" y="1401"/>
                      </a:cubicBezTo>
                      <a:cubicBezTo>
                        <a:pt x="3440" y="1318"/>
                        <a:pt x="3470" y="1455"/>
                        <a:pt x="3518" y="1473"/>
                      </a:cubicBezTo>
                      <a:cubicBezTo>
                        <a:pt x="3584" y="1503"/>
                        <a:pt x="3518" y="1557"/>
                        <a:pt x="3494" y="1593"/>
                      </a:cubicBezTo>
                      <a:cubicBezTo>
                        <a:pt x="3482" y="1617"/>
                        <a:pt x="3458" y="1683"/>
                        <a:pt x="3416" y="1671"/>
                      </a:cubicBezTo>
                      <a:cubicBezTo>
                        <a:pt x="3380" y="1665"/>
                        <a:pt x="3386" y="1617"/>
                        <a:pt x="3362" y="1605"/>
                      </a:cubicBezTo>
                      <a:cubicBezTo>
                        <a:pt x="3320" y="1587"/>
                        <a:pt x="3284" y="1623"/>
                        <a:pt x="3248" y="1647"/>
                      </a:cubicBezTo>
                      <a:cubicBezTo>
                        <a:pt x="3231" y="1659"/>
                        <a:pt x="3212" y="1659"/>
                        <a:pt x="3194" y="1659"/>
                      </a:cubicBezTo>
                      <a:cubicBezTo>
                        <a:pt x="3153" y="1659"/>
                        <a:pt x="3170" y="1635"/>
                        <a:pt x="3165" y="1611"/>
                      </a:cubicBezTo>
                      <a:cubicBezTo>
                        <a:pt x="3189" y="1587"/>
                        <a:pt x="3189" y="1587"/>
                        <a:pt x="3189" y="1587"/>
                      </a:cubicBezTo>
                      <a:close/>
                      <a:moveTo>
                        <a:pt x="3758" y="216"/>
                      </a:moveTo>
                      <a:lnTo>
                        <a:pt x="3758" y="216"/>
                      </a:lnTo>
                      <a:cubicBezTo>
                        <a:pt x="4081" y="0"/>
                        <a:pt x="4081" y="0"/>
                        <a:pt x="4081" y="0"/>
                      </a:cubicBezTo>
                      <a:cubicBezTo>
                        <a:pt x="4231" y="48"/>
                        <a:pt x="4231" y="48"/>
                        <a:pt x="4231" y="48"/>
                      </a:cubicBezTo>
                      <a:lnTo>
                        <a:pt x="4231" y="48"/>
                      </a:lnTo>
                      <a:cubicBezTo>
                        <a:pt x="4321" y="72"/>
                        <a:pt x="4321" y="72"/>
                        <a:pt x="4321" y="72"/>
                      </a:cubicBezTo>
                      <a:lnTo>
                        <a:pt x="4321" y="72"/>
                      </a:lnTo>
                      <a:cubicBezTo>
                        <a:pt x="4327" y="138"/>
                        <a:pt x="4327" y="138"/>
                        <a:pt x="4327" y="138"/>
                      </a:cubicBezTo>
                      <a:cubicBezTo>
                        <a:pt x="4327" y="150"/>
                        <a:pt x="4333" y="150"/>
                        <a:pt x="4327" y="162"/>
                      </a:cubicBezTo>
                      <a:cubicBezTo>
                        <a:pt x="4315" y="186"/>
                        <a:pt x="4327" y="216"/>
                        <a:pt x="4333" y="240"/>
                      </a:cubicBezTo>
                      <a:cubicBezTo>
                        <a:pt x="4333" y="246"/>
                        <a:pt x="4327" y="258"/>
                        <a:pt x="4321" y="270"/>
                      </a:cubicBezTo>
                      <a:cubicBezTo>
                        <a:pt x="4315" y="282"/>
                        <a:pt x="4315" y="300"/>
                        <a:pt x="4315" y="318"/>
                      </a:cubicBezTo>
                      <a:cubicBezTo>
                        <a:pt x="4471" y="534"/>
                        <a:pt x="4471" y="534"/>
                        <a:pt x="4471" y="534"/>
                      </a:cubicBezTo>
                      <a:lnTo>
                        <a:pt x="4471" y="534"/>
                      </a:lnTo>
                      <a:cubicBezTo>
                        <a:pt x="4435" y="581"/>
                        <a:pt x="4435" y="581"/>
                        <a:pt x="4435" y="581"/>
                      </a:cubicBezTo>
                      <a:lnTo>
                        <a:pt x="4435" y="581"/>
                      </a:lnTo>
                      <a:cubicBezTo>
                        <a:pt x="4405" y="581"/>
                        <a:pt x="4405" y="581"/>
                        <a:pt x="4405" y="581"/>
                      </a:cubicBezTo>
                      <a:cubicBezTo>
                        <a:pt x="4375" y="581"/>
                        <a:pt x="4381" y="653"/>
                        <a:pt x="4357" y="671"/>
                      </a:cubicBezTo>
                      <a:cubicBezTo>
                        <a:pt x="4357" y="677"/>
                        <a:pt x="4333" y="683"/>
                        <a:pt x="4339" y="695"/>
                      </a:cubicBezTo>
                      <a:cubicBezTo>
                        <a:pt x="4387" y="737"/>
                        <a:pt x="4345" y="755"/>
                        <a:pt x="4321" y="791"/>
                      </a:cubicBezTo>
                      <a:cubicBezTo>
                        <a:pt x="4297" y="821"/>
                        <a:pt x="4273" y="869"/>
                        <a:pt x="4243" y="893"/>
                      </a:cubicBezTo>
                      <a:cubicBezTo>
                        <a:pt x="4219" y="923"/>
                        <a:pt x="4189" y="863"/>
                        <a:pt x="4189" y="839"/>
                      </a:cubicBezTo>
                      <a:cubicBezTo>
                        <a:pt x="4195" y="827"/>
                        <a:pt x="4225" y="797"/>
                        <a:pt x="4219" y="791"/>
                      </a:cubicBezTo>
                      <a:cubicBezTo>
                        <a:pt x="4213" y="773"/>
                        <a:pt x="4189" y="767"/>
                        <a:pt x="4201" y="743"/>
                      </a:cubicBezTo>
                      <a:cubicBezTo>
                        <a:pt x="4225" y="713"/>
                        <a:pt x="4219" y="701"/>
                        <a:pt x="4177" y="689"/>
                      </a:cubicBezTo>
                      <a:cubicBezTo>
                        <a:pt x="4141" y="683"/>
                        <a:pt x="4081" y="707"/>
                        <a:pt x="4064" y="671"/>
                      </a:cubicBezTo>
                      <a:cubicBezTo>
                        <a:pt x="4057" y="659"/>
                        <a:pt x="4051" y="647"/>
                        <a:pt x="4069" y="642"/>
                      </a:cubicBezTo>
                      <a:cubicBezTo>
                        <a:pt x="4117" y="623"/>
                        <a:pt x="4064" y="576"/>
                        <a:pt x="4046" y="563"/>
                      </a:cubicBezTo>
                      <a:cubicBezTo>
                        <a:pt x="4027" y="552"/>
                        <a:pt x="3980" y="492"/>
                        <a:pt x="3985" y="468"/>
                      </a:cubicBezTo>
                      <a:cubicBezTo>
                        <a:pt x="3998" y="444"/>
                        <a:pt x="4016" y="420"/>
                        <a:pt x="3985" y="408"/>
                      </a:cubicBezTo>
                      <a:cubicBezTo>
                        <a:pt x="3956" y="396"/>
                        <a:pt x="3932" y="438"/>
                        <a:pt x="3914" y="396"/>
                      </a:cubicBezTo>
                      <a:cubicBezTo>
                        <a:pt x="3758" y="216"/>
                        <a:pt x="3758" y="216"/>
                        <a:pt x="3758" y="216"/>
                      </a:cubicBezTo>
                      <a:close/>
                      <a:moveTo>
                        <a:pt x="516" y="4050"/>
                      </a:moveTo>
                      <a:lnTo>
                        <a:pt x="516" y="4050"/>
                      </a:lnTo>
                      <a:cubicBezTo>
                        <a:pt x="510" y="4050"/>
                        <a:pt x="516" y="4044"/>
                        <a:pt x="510" y="4044"/>
                      </a:cubicBezTo>
                      <a:cubicBezTo>
                        <a:pt x="498" y="4038"/>
                        <a:pt x="486" y="4038"/>
                        <a:pt x="474" y="4044"/>
                      </a:cubicBezTo>
                      <a:cubicBezTo>
                        <a:pt x="462" y="4044"/>
                        <a:pt x="456" y="4080"/>
                        <a:pt x="474" y="4080"/>
                      </a:cubicBezTo>
                      <a:cubicBezTo>
                        <a:pt x="486" y="4080"/>
                        <a:pt x="492" y="4074"/>
                        <a:pt x="504" y="4074"/>
                      </a:cubicBezTo>
                      <a:cubicBezTo>
                        <a:pt x="510" y="4074"/>
                        <a:pt x="516" y="4074"/>
                        <a:pt x="516" y="4074"/>
                      </a:cubicBezTo>
                      <a:cubicBezTo>
                        <a:pt x="528" y="4062"/>
                        <a:pt x="522" y="4056"/>
                        <a:pt x="516" y="4050"/>
                      </a:cubicBezTo>
                      <a:close/>
                      <a:moveTo>
                        <a:pt x="654" y="4002"/>
                      </a:moveTo>
                      <a:lnTo>
                        <a:pt x="654" y="4002"/>
                      </a:lnTo>
                      <a:cubicBezTo>
                        <a:pt x="660" y="3984"/>
                        <a:pt x="672" y="3972"/>
                        <a:pt x="684" y="3954"/>
                      </a:cubicBezTo>
                      <a:cubicBezTo>
                        <a:pt x="726" y="3906"/>
                        <a:pt x="767" y="3834"/>
                        <a:pt x="821" y="3786"/>
                      </a:cubicBezTo>
                      <a:cubicBezTo>
                        <a:pt x="845" y="3768"/>
                        <a:pt x="857" y="3738"/>
                        <a:pt x="899" y="3756"/>
                      </a:cubicBezTo>
                      <a:cubicBezTo>
                        <a:pt x="929" y="3774"/>
                        <a:pt x="947" y="3756"/>
                        <a:pt x="965" y="3715"/>
                      </a:cubicBezTo>
                      <a:cubicBezTo>
                        <a:pt x="965" y="3696"/>
                        <a:pt x="947" y="3678"/>
                        <a:pt x="947" y="3667"/>
                      </a:cubicBezTo>
                      <a:cubicBezTo>
                        <a:pt x="989" y="3667"/>
                        <a:pt x="1001" y="3583"/>
                        <a:pt x="1001" y="3553"/>
                      </a:cubicBezTo>
                      <a:cubicBezTo>
                        <a:pt x="1055" y="3553"/>
                        <a:pt x="1061" y="3511"/>
                        <a:pt x="1097" y="3475"/>
                      </a:cubicBezTo>
                      <a:cubicBezTo>
                        <a:pt x="1103" y="3463"/>
                        <a:pt x="1115" y="3427"/>
                        <a:pt x="1121" y="3427"/>
                      </a:cubicBezTo>
                      <a:cubicBezTo>
                        <a:pt x="1151" y="3421"/>
                        <a:pt x="1169" y="3409"/>
                        <a:pt x="1187" y="3385"/>
                      </a:cubicBezTo>
                      <a:cubicBezTo>
                        <a:pt x="1211" y="3367"/>
                        <a:pt x="1199" y="3343"/>
                        <a:pt x="1235" y="3331"/>
                      </a:cubicBezTo>
                      <a:cubicBezTo>
                        <a:pt x="1271" y="3325"/>
                        <a:pt x="1319" y="3301"/>
                        <a:pt x="1355" y="3295"/>
                      </a:cubicBezTo>
                      <a:cubicBezTo>
                        <a:pt x="1397" y="3295"/>
                        <a:pt x="1427" y="3337"/>
                        <a:pt x="1457" y="3325"/>
                      </a:cubicBezTo>
                      <a:cubicBezTo>
                        <a:pt x="1505" y="3331"/>
                        <a:pt x="1511" y="3301"/>
                        <a:pt x="1547" y="3289"/>
                      </a:cubicBezTo>
                      <a:cubicBezTo>
                        <a:pt x="1601" y="3265"/>
                        <a:pt x="1648" y="3247"/>
                        <a:pt x="1702" y="3217"/>
                      </a:cubicBezTo>
                      <a:cubicBezTo>
                        <a:pt x="1714" y="3211"/>
                        <a:pt x="1738" y="3223"/>
                        <a:pt x="1738" y="3205"/>
                      </a:cubicBezTo>
                      <a:cubicBezTo>
                        <a:pt x="1744" y="3169"/>
                        <a:pt x="1750" y="3139"/>
                        <a:pt x="1792" y="3133"/>
                      </a:cubicBezTo>
                      <a:cubicBezTo>
                        <a:pt x="1828" y="3121"/>
                        <a:pt x="1816" y="3121"/>
                        <a:pt x="1834" y="3091"/>
                      </a:cubicBezTo>
                      <a:cubicBezTo>
                        <a:pt x="1840" y="3079"/>
                        <a:pt x="1858" y="3067"/>
                        <a:pt x="1870" y="3061"/>
                      </a:cubicBezTo>
                      <a:cubicBezTo>
                        <a:pt x="1894" y="3043"/>
                        <a:pt x="1900" y="3007"/>
                        <a:pt x="1930" y="2989"/>
                      </a:cubicBezTo>
                      <a:cubicBezTo>
                        <a:pt x="1954" y="2977"/>
                        <a:pt x="2014" y="2977"/>
                        <a:pt x="2038" y="3001"/>
                      </a:cubicBezTo>
                      <a:cubicBezTo>
                        <a:pt x="2080" y="3025"/>
                        <a:pt x="2116" y="3049"/>
                        <a:pt x="2170" y="3031"/>
                      </a:cubicBezTo>
                      <a:cubicBezTo>
                        <a:pt x="2170" y="3025"/>
                        <a:pt x="2170" y="3025"/>
                        <a:pt x="2170" y="3025"/>
                      </a:cubicBezTo>
                      <a:cubicBezTo>
                        <a:pt x="2182" y="3019"/>
                        <a:pt x="2182" y="2995"/>
                        <a:pt x="2200" y="2995"/>
                      </a:cubicBezTo>
                      <a:cubicBezTo>
                        <a:pt x="2230" y="2995"/>
                        <a:pt x="2242" y="2966"/>
                        <a:pt x="2266" y="2966"/>
                      </a:cubicBezTo>
                      <a:cubicBezTo>
                        <a:pt x="2290" y="2966"/>
                        <a:pt x="2308" y="2971"/>
                        <a:pt x="2320" y="2989"/>
                      </a:cubicBezTo>
                      <a:cubicBezTo>
                        <a:pt x="2320" y="3001"/>
                        <a:pt x="2397" y="3007"/>
                        <a:pt x="2421" y="3031"/>
                      </a:cubicBezTo>
                      <a:cubicBezTo>
                        <a:pt x="2451" y="3067"/>
                        <a:pt x="2451" y="3019"/>
                        <a:pt x="2481" y="3037"/>
                      </a:cubicBezTo>
                      <a:cubicBezTo>
                        <a:pt x="2523" y="3061"/>
                        <a:pt x="2583" y="3037"/>
                        <a:pt x="2637" y="3055"/>
                      </a:cubicBezTo>
                      <a:cubicBezTo>
                        <a:pt x="2733" y="3085"/>
                        <a:pt x="2733" y="3085"/>
                        <a:pt x="2733" y="3085"/>
                      </a:cubicBezTo>
                      <a:cubicBezTo>
                        <a:pt x="2769" y="3097"/>
                        <a:pt x="2793" y="3127"/>
                        <a:pt x="2823" y="3145"/>
                      </a:cubicBezTo>
                      <a:cubicBezTo>
                        <a:pt x="2847" y="3145"/>
                        <a:pt x="2883" y="3175"/>
                        <a:pt x="2901" y="3169"/>
                      </a:cubicBezTo>
                      <a:cubicBezTo>
                        <a:pt x="2955" y="3145"/>
                        <a:pt x="2949" y="3127"/>
                        <a:pt x="2997" y="3175"/>
                      </a:cubicBezTo>
                      <a:cubicBezTo>
                        <a:pt x="3063" y="3247"/>
                        <a:pt x="3135" y="3217"/>
                        <a:pt x="3207" y="3253"/>
                      </a:cubicBezTo>
                      <a:cubicBezTo>
                        <a:pt x="3236" y="3271"/>
                        <a:pt x="3350" y="3277"/>
                        <a:pt x="3350" y="3295"/>
                      </a:cubicBezTo>
                      <a:cubicBezTo>
                        <a:pt x="3350" y="3355"/>
                        <a:pt x="3398" y="3319"/>
                        <a:pt x="3428" y="3349"/>
                      </a:cubicBezTo>
                      <a:cubicBezTo>
                        <a:pt x="3446" y="3361"/>
                        <a:pt x="3440" y="3403"/>
                        <a:pt x="3458" y="3403"/>
                      </a:cubicBezTo>
                      <a:cubicBezTo>
                        <a:pt x="3488" y="3403"/>
                        <a:pt x="3500" y="3403"/>
                        <a:pt x="3524" y="3415"/>
                      </a:cubicBezTo>
                      <a:cubicBezTo>
                        <a:pt x="3536" y="3421"/>
                        <a:pt x="3536" y="3433"/>
                        <a:pt x="3542" y="3439"/>
                      </a:cubicBezTo>
                      <a:cubicBezTo>
                        <a:pt x="3566" y="3475"/>
                        <a:pt x="3638" y="3433"/>
                        <a:pt x="3656" y="3475"/>
                      </a:cubicBezTo>
                      <a:cubicBezTo>
                        <a:pt x="3662" y="3487"/>
                        <a:pt x="3668" y="3517"/>
                        <a:pt x="3674" y="3523"/>
                      </a:cubicBezTo>
                      <a:cubicBezTo>
                        <a:pt x="3686" y="3535"/>
                        <a:pt x="3716" y="3517"/>
                        <a:pt x="3716" y="3523"/>
                      </a:cubicBezTo>
                      <a:cubicBezTo>
                        <a:pt x="3722" y="3529"/>
                        <a:pt x="3722" y="3541"/>
                        <a:pt x="3728" y="3547"/>
                      </a:cubicBezTo>
                      <a:cubicBezTo>
                        <a:pt x="3728" y="3559"/>
                        <a:pt x="3734" y="3565"/>
                        <a:pt x="3740" y="3577"/>
                      </a:cubicBezTo>
                      <a:cubicBezTo>
                        <a:pt x="3746" y="3583"/>
                        <a:pt x="3740" y="3583"/>
                        <a:pt x="3740" y="3589"/>
                      </a:cubicBezTo>
                      <a:cubicBezTo>
                        <a:pt x="3752" y="3619"/>
                        <a:pt x="3776" y="3649"/>
                        <a:pt x="3752" y="3673"/>
                      </a:cubicBezTo>
                      <a:cubicBezTo>
                        <a:pt x="3734" y="3691"/>
                        <a:pt x="3740" y="3709"/>
                        <a:pt x="3728" y="3726"/>
                      </a:cubicBezTo>
                      <a:cubicBezTo>
                        <a:pt x="3716" y="3738"/>
                        <a:pt x="3650" y="3726"/>
                        <a:pt x="3638" y="3726"/>
                      </a:cubicBezTo>
                      <a:cubicBezTo>
                        <a:pt x="3620" y="3726"/>
                        <a:pt x="3620" y="3726"/>
                        <a:pt x="3620" y="3726"/>
                      </a:cubicBezTo>
                      <a:cubicBezTo>
                        <a:pt x="3596" y="3726"/>
                        <a:pt x="3464" y="3744"/>
                        <a:pt x="3458" y="3726"/>
                      </a:cubicBezTo>
                      <a:cubicBezTo>
                        <a:pt x="3452" y="3726"/>
                        <a:pt x="3452" y="3726"/>
                        <a:pt x="3452" y="3726"/>
                      </a:cubicBezTo>
                      <a:lnTo>
                        <a:pt x="3452" y="3726"/>
                      </a:lnTo>
                      <a:cubicBezTo>
                        <a:pt x="3530" y="3822"/>
                        <a:pt x="3530" y="3822"/>
                        <a:pt x="3530" y="3822"/>
                      </a:cubicBezTo>
                      <a:cubicBezTo>
                        <a:pt x="3542" y="3822"/>
                        <a:pt x="3554" y="3840"/>
                        <a:pt x="3554" y="3840"/>
                      </a:cubicBezTo>
                      <a:cubicBezTo>
                        <a:pt x="3566" y="3894"/>
                        <a:pt x="3554" y="3930"/>
                        <a:pt x="3560" y="3984"/>
                      </a:cubicBezTo>
                      <a:cubicBezTo>
                        <a:pt x="3566" y="3990"/>
                        <a:pt x="3584" y="4032"/>
                        <a:pt x="3590" y="4044"/>
                      </a:cubicBezTo>
                      <a:cubicBezTo>
                        <a:pt x="3626" y="4116"/>
                        <a:pt x="3680" y="4056"/>
                        <a:pt x="3728" y="4086"/>
                      </a:cubicBezTo>
                      <a:cubicBezTo>
                        <a:pt x="3776" y="4122"/>
                        <a:pt x="3764" y="4218"/>
                        <a:pt x="3776" y="4266"/>
                      </a:cubicBezTo>
                      <a:cubicBezTo>
                        <a:pt x="3782" y="4302"/>
                        <a:pt x="3764" y="4326"/>
                        <a:pt x="3794" y="4356"/>
                      </a:cubicBezTo>
                      <a:cubicBezTo>
                        <a:pt x="3818" y="4380"/>
                        <a:pt x="3854" y="4392"/>
                        <a:pt x="3884" y="4421"/>
                      </a:cubicBezTo>
                      <a:cubicBezTo>
                        <a:pt x="3902" y="4458"/>
                        <a:pt x="3902" y="4493"/>
                        <a:pt x="3920" y="4535"/>
                      </a:cubicBezTo>
                      <a:cubicBezTo>
                        <a:pt x="3932" y="4565"/>
                        <a:pt x="3956" y="4583"/>
                        <a:pt x="3974" y="4607"/>
                      </a:cubicBezTo>
                      <a:cubicBezTo>
                        <a:pt x="4040" y="4691"/>
                        <a:pt x="4069" y="4787"/>
                        <a:pt x="4099" y="4889"/>
                      </a:cubicBezTo>
                      <a:cubicBezTo>
                        <a:pt x="4129" y="4931"/>
                        <a:pt x="4165" y="4967"/>
                        <a:pt x="4195" y="5009"/>
                      </a:cubicBezTo>
                      <a:cubicBezTo>
                        <a:pt x="4225" y="5057"/>
                        <a:pt x="4243" y="5015"/>
                        <a:pt x="4285" y="5003"/>
                      </a:cubicBezTo>
                      <a:cubicBezTo>
                        <a:pt x="4315" y="4991"/>
                        <a:pt x="4357" y="4943"/>
                        <a:pt x="4387" y="4949"/>
                      </a:cubicBezTo>
                      <a:cubicBezTo>
                        <a:pt x="4411" y="4955"/>
                        <a:pt x="4417" y="4961"/>
                        <a:pt x="4435" y="4949"/>
                      </a:cubicBezTo>
                      <a:cubicBezTo>
                        <a:pt x="4537" y="4877"/>
                        <a:pt x="4537" y="4877"/>
                        <a:pt x="4537" y="4877"/>
                      </a:cubicBezTo>
                      <a:cubicBezTo>
                        <a:pt x="4549" y="4865"/>
                        <a:pt x="4573" y="4847"/>
                        <a:pt x="4579" y="4835"/>
                      </a:cubicBezTo>
                      <a:cubicBezTo>
                        <a:pt x="4597" y="4817"/>
                        <a:pt x="4591" y="4787"/>
                        <a:pt x="4603" y="4763"/>
                      </a:cubicBezTo>
                      <a:cubicBezTo>
                        <a:pt x="4609" y="4721"/>
                        <a:pt x="4633" y="4739"/>
                        <a:pt x="4657" y="4727"/>
                      </a:cubicBezTo>
                      <a:cubicBezTo>
                        <a:pt x="4723" y="4703"/>
                        <a:pt x="4723" y="4655"/>
                        <a:pt x="4771" y="4613"/>
                      </a:cubicBezTo>
                      <a:cubicBezTo>
                        <a:pt x="4813" y="4583"/>
                        <a:pt x="4813" y="4547"/>
                        <a:pt x="4861" y="4529"/>
                      </a:cubicBezTo>
                      <a:cubicBezTo>
                        <a:pt x="4902" y="4511"/>
                        <a:pt x="4896" y="4500"/>
                        <a:pt x="4879" y="4463"/>
                      </a:cubicBezTo>
                      <a:cubicBezTo>
                        <a:pt x="4855" y="4421"/>
                        <a:pt x="4932" y="4440"/>
                        <a:pt x="4896" y="4374"/>
                      </a:cubicBezTo>
                      <a:cubicBezTo>
                        <a:pt x="4866" y="4320"/>
                        <a:pt x="4908" y="4260"/>
                        <a:pt x="4950" y="4224"/>
                      </a:cubicBezTo>
                      <a:cubicBezTo>
                        <a:pt x="5016" y="4152"/>
                        <a:pt x="5016" y="4152"/>
                        <a:pt x="5016" y="4152"/>
                      </a:cubicBezTo>
                      <a:lnTo>
                        <a:pt x="5016" y="4152"/>
                      </a:lnTo>
                      <a:cubicBezTo>
                        <a:pt x="5034" y="4062"/>
                        <a:pt x="5034" y="4062"/>
                        <a:pt x="5034" y="4062"/>
                      </a:cubicBezTo>
                      <a:cubicBezTo>
                        <a:pt x="5028" y="4026"/>
                        <a:pt x="5040" y="3990"/>
                        <a:pt x="5046" y="3954"/>
                      </a:cubicBezTo>
                      <a:cubicBezTo>
                        <a:pt x="5058" y="3894"/>
                        <a:pt x="5004" y="3948"/>
                        <a:pt x="4986" y="3930"/>
                      </a:cubicBezTo>
                      <a:cubicBezTo>
                        <a:pt x="4962" y="3912"/>
                        <a:pt x="4962" y="3888"/>
                        <a:pt x="4956" y="3864"/>
                      </a:cubicBezTo>
                      <a:cubicBezTo>
                        <a:pt x="4944" y="3816"/>
                        <a:pt x="4914" y="3840"/>
                        <a:pt x="4908" y="3828"/>
                      </a:cubicBezTo>
                      <a:cubicBezTo>
                        <a:pt x="4896" y="3804"/>
                        <a:pt x="4938" y="3733"/>
                        <a:pt x="4944" y="3709"/>
                      </a:cubicBezTo>
                      <a:cubicBezTo>
                        <a:pt x="4968" y="3673"/>
                        <a:pt x="4974" y="3595"/>
                        <a:pt x="4950" y="3559"/>
                      </a:cubicBezTo>
                      <a:cubicBezTo>
                        <a:pt x="4920" y="3523"/>
                        <a:pt x="4908" y="3517"/>
                        <a:pt x="4902" y="3469"/>
                      </a:cubicBezTo>
                      <a:cubicBezTo>
                        <a:pt x="4932" y="3427"/>
                        <a:pt x="4992" y="3481"/>
                        <a:pt x="5028" y="3439"/>
                      </a:cubicBezTo>
                      <a:cubicBezTo>
                        <a:pt x="5046" y="3421"/>
                        <a:pt x="5064" y="3355"/>
                        <a:pt x="5052" y="3337"/>
                      </a:cubicBezTo>
                      <a:cubicBezTo>
                        <a:pt x="5046" y="3313"/>
                        <a:pt x="5058" y="3283"/>
                        <a:pt x="5052" y="3259"/>
                      </a:cubicBezTo>
                      <a:cubicBezTo>
                        <a:pt x="5046" y="3217"/>
                        <a:pt x="5022" y="3205"/>
                        <a:pt x="5046" y="3151"/>
                      </a:cubicBezTo>
                      <a:cubicBezTo>
                        <a:pt x="5070" y="3097"/>
                        <a:pt x="5112" y="3091"/>
                        <a:pt x="5136" y="3037"/>
                      </a:cubicBezTo>
                      <a:cubicBezTo>
                        <a:pt x="5160" y="2977"/>
                        <a:pt x="5130" y="2882"/>
                        <a:pt x="5112" y="2822"/>
                      </a:cubicBezTo>
                      <a:cubicBezTo>
                        <a:pt x="5082" y="2738"/>
                        <a:pt x="5082" y="2738"/>
                        <a:pt x="5082" y="2738"/>
                      </a:cubicBezTo>
                      <a:lnTo>
                        <a:pt x="5082" y="2738"/>
                      </a:lnTo>
                      <a:cubicBezTo>
                        <a:pt x="5040" y="2774"/>
                        <a:pt x="5028" y="2786"/>
                        <a:pt x="4998" y="2834"/>
                      </a:cubicBezTo>
                      <a:cubicBezTo>
                        <a:pt x="4980" y="2852"/>
                        <a:pt x="4944" y="2876"/>
                        <a:pt x="4932" y="2840"/>
                      </a:cubicBezTo>
                      <a:cubicBezTo>
                        <a:pt x="4896" y="2714"/>
                        <a:pt x="4837" y="2852"/>
                        <a:pt x="4777" y="2887"/>
                      </a:cubicBezTo>
                      <a:cubicBezTo>
                        <a:pt x="4711" y="2924"/>
                        <a:pt x="4687" y="2858"/>
                        <a:pt x="4675" y="2971"/>
                      </a:cubicBezTo>
                      <a:cubicBezTo>
                        <a:pt x="4663" y="3037"/>
                        <a:pt x="4573" y="3145"/>
                        <a:pt x="4507" y="3145"/>
                      </a:cubicBezTo>
                      <a:cubicBezTo>
                        <a:pt x="4375" y="3157"/>
                        <a:pt x="4375" y="3157"/>
                        <a:pt x="4375" y="3157"/>
                      </a:cubicBezTo>
                      <a:cubicBezTo>
                        <a:pt x="4363" y="3157"/>
                        <a:pt x="4327" y="3127"/>
                        <a:pt x="4321" y="3139"/>
                      </a:cubicBezTo>
                      <a:cubicBezTo>
                        <a:pt x="4297" y="3163"/>
                        <a:pt x="4297" y="3187"/>
                        <a:pt x="4261" y="3211"/>
                      </a:cubicBezTo>
                      <a:cubicBezTo>
                        <a:pt x="4225" y="3235"/>
                        <a:pt x="4135" y="3307"/>
                        <a:pt x="4147" y="3361"/>
                      </a:cubicBezTo>
                      <a:cubicBezTo>
                        <a:pt x="4159" y="3421"/>
                        <a:pt x="4081" y="3415"/>
                        <a:pt x="4051" y="3451"/>
                      </a:cubicBezTo>
                      <a:cubicBezTo>
                        <a:pt x="4027" y="3475"/>
                        <a:pt x="3980" y="3487"/>
                        <a:pt x="4004" y="3439"/>
                      </a:cubicBezTo>
                      <a:cubicBezTo>
                        <a:pt x="4027" y="3397"/>
                        <a:pt x="4040" y="3367"/>
                        <a:pt x="3992" y="3343"/>
                      </a:cubicBezTo>
                      <a:cubicBezTo>
                        <a:pt x="3950" y="3307"/>
                        <a:pt x="3992" y="3259"/>
                        <a:pt x="3992" y="3223"/>
                      </a:cubicBezTo>
                      <a:cubicBezTo>
                        <a:pt x="3992" y="3211"/>
                        <a:pt x="3944" y="3181"/>
                        <a:pt x="3944" y="3139"/>
                      </a:cubicBezTo>
                      <a:cubicBezTo>
                        <a:pt x="3938" y="3043"/>
                        <a:pt x="3812" y="3085"/>
                        <a:pt x="3758" y="3049"/>
                      </a:cubicBezTo>
                      <a:cubicBezTo>
                        <a:pt x="3710" y="3019"/>
                        <a:pt x="3674" y="2977"/>
                        <a:pt x="3626" y="3031"/>
                      </a:cubicBezTo>
                      <a:cubicBezTo>
                        <a:pt x="3620" y="3031"/>
                        <a:pt x="3620" y="3031"/>
                        <a:pt x="3620" y="3031"/>
                      </a:cubicBezTo>
                      <a:cubicBezTo>
                        <a:pt x="3614" y="3025"/>
                        <a:pt x="3620" y="2971"/>
                        <a:pt x="3620" y="2959"/>
                      </a:cubicBezTo>
                      <a:lnTo>
                        <a:pt x="3620" y="2959"/>
                      </a:lnTo>
                      <a:cubicBezTo>
                        <a:pt x="3560" y="2959"/>
                        <a:pt x="3470" y="3205"/>
                        <a:pt x="3392" y="3091"/>
                      </a:cubicBezTo>
                      <a:cubicBezTo>
                        <a:pt x="3368" y="3067"/>
                        <a:pt x="3344" y="3067"/>
                        <a:pt x="3338" y="3037"/>
                      </a:cubicBezTo>
                      <a:cubicBezTo>
                        <a:pt x="3320" y="2983"/>
                        <a:pt x="3290" y="2989"/>
                        <a:pt x="3260" y="2953"/>
                      </a:cubicBezTo>
                      <a:cubicBezTo>
                        <a:pt x="3242" y="2911"/>
                        <a:pt x="3266" y="2870"/>
                        <a:pt x="3290" y="2828"/>
                      </a:cubicBezTo>
                      <a:cubicBezTo>
                        <a:pt x="3326" y="2768"/>
                        <a:pt x="3332" y="2852"/>
                        <a:pt x="3380" y="2840"/>
                      </a:cubicBezTo>
                      <a:cubicBezTo>
                        <a:pt x="3398" y="2840"/>
                        <a:pt x="3416" y="2828"/>
                        <a:pt x="3434" y="2816"/>
                      </a:cubicBezTo>
                      <a:cubicBezTo>
                        <a:pt x="3470" y="2786"/>
                        <a:pt x="3500" y="2834"/>
                        <a:pt x="3530" y="2774"/>
                      </a:cubicBezTo>
                      <a:cubicBezTo>
                        <a:pt x="3554" y="2726"/>
                        <a:pt x="3578" y="2714"/>
                        <a:pt x="3632" y="2690"/>
                      </a:cubicBezTo>
                      <a:cubicBezTo>
                        <a:pt x="3644" y="2678"/>
                        <a:pt x="3614" y="2642"/>
                        <a:pt x="3608" y="2636"/>
                      </a:cubicBezTo>
                      <a:cubicBezTo>
                        <a:pt x="3602" y="2612"/>
                        <a:pt x="3566" y="2642"/>
                        <a:pt x="3548" y="2648"/>
                      </a:cubicBezTo>
                      <a:cubicBezTo>
                        <a:pt x="3494" y="2660"/>
                        <a:pt x="3506" y="2606"/>
                        <a:pt x="3482" y="2588"/>
                      </a:cubicBezTo>
                      <a:cubicBezTo>
                        <a:pt x="3428" y="2558"/>
                        <a:pt x="3428" y="2558"/>
                        <a:pt x="3428" y="2558"/>
                      </a:cubicBezTo>
                      <a:cubicBezTo>
                        <a:pt x="3380" y="2522"/>
                        <a:pt x="3356" y="2588"/>
                        <a:pt x="3320" y="2612"/>
                      </a:cubicBezTo>
                      <a:cubicBezTo>
                        <a:pt x="3290" y="2636"/>
                        <a:pt x="3284" y="2516"/>
                        <a:pt x="3254" y="2540"/>
                      </a:cubicBezTo>
                      <a:cubicBezTo>
                        <a:pt x="3225" y="2570"/>
                        <a:pt x="3236" y="2582"/>
                        <a:pt x="3201" y="2600"/>
                      </a:cubicBezTo>
                      <a:cubicBezTo>
                        <a:pt x="3170" y="2612"/>
                        <a:pt x="3189" y="2558"/>
                        <a:pt x="3194" y="2552"/>
                      </a:cubicBezTo>
                      <a:cubicBezTo>
                        <a:pt x="3218" y="2516"/>
                        <a:pt x="3201" y="2438"/>
                        <a:pt x="3212" y="2396"/>
                      </a:cubicBezTo>
                      <a:cubicBezTo>
                        <a:pt x="3225" y="2384"/>
                        <a:pt x="3212" y="2282"/>
                        <a:pt x="3201" y="2270"/>
                      </a:cubicBezTo>
                      <a:cubicBezTo>
                        <a:pt x="3176" y="2234"/>
                        <a:pt x="3176" y="2216"/>
                        <a:pt x="3201" y="2186"/>
                      </a:cubicBezTo>
                      <a:cubicBezTo>
                        <a:pt x="3218" y="2162"/>
                        <a:pt x="3201" y="2162"/>
                        <a:pt x="3201" y="2144"/>
                      </a:cubicBezTo>
                      <a:cubicBezTo>
                        <a:pt x="3207" y="2109"/>
                        <a:pt x="3248" y="2138"/>
                        <a:pt x="3266" y="2138"/>
                      </a:cubicBezTo>
                      <a:cubicBezTo>
                        <a:pt x="3320" y="2151"/>
                        <a:pt x="3273" y="2079"/>
                        <a:pt x="3314" y="2061"/>
                      </a:cubicBezTo>
                      <a:cubicBezTo>
                        <a:pt x="3332" y="2055"/>
                        <a:pt x="3368" y="2055"/>
                        <a:pt x="3386" y="2073"/>
                      </a:cubicBezTo>
                      <a:cubicBezTo>
                        <a:pt x="3416" y="2103"/>
                        <a:pt x="3422" y="2091"/>
                        <a:pt x="3458" y="2079"/>
                      </a:cubicBezTo>
                      <a:cubicBezTo>
                        <a:pt x="3494" y="2073"/>
                        <a:pt x="3482" y="2043"/>
                        <a:pt x="3488" y="2019"/>
                      </a:cubicBezTo>
                      <a:cubicBezTo>
                        <a:pt x="3488" y="2001"/>
                        <a:pt x="3500" y="1995"/>
                        <a:pt x="3500" y="1983"/>
                      </a:cubicBezTo>
                      <a:cubicBezTo>
                        <a:pt x="3500" y="1977"/>
                        <a:pt x="3488" y="1971"/>
                        <a:pt x="3482" y="1965"/>
                      </a:cubicBezTo>
                      <a:cubicBezTo>
                        <a:pt x="3446" y="1893"/>
                        <a:pt x="3500" y="1923"/>
                        <a:pt x="3542" y="1911"/>
                      </a:cubicBezTo>
                      <a:cubicBezTo>
                        <a:pt x="3554" y="1905"/>
                        <a:pt x="3608" y="1833"/>
                        <a:pt x="3608" y="1827"/>
                      </a:cubicBezTo>
                      <a:cubicBezTo>
                        <a:pt x="3608" y="1797"/>
                        <a:pt x="3596" y="1785"/>
                        <a:pt x="3620" y="1761"/>
                      </a:cubicBezTo>
                      <a:cubicBezTo>
                        <a:pt x="3704" y="1683"/>
                        <a:pt x="3704" y="1683"/>
                        <a:pt x="3704" y="1683"/>
                      </a:cubicBezTo>
                      <a:cubicBezTo>
                        <a:pt x="3722" y="1665"/>
                        <a:pt x="3734" y="1647"/>
                        <a:pt x="3752" y="1635"/>
                      </a:cubicBezTo>
                      <a:cubicBezTo>
                        <a:pt x="3806" y="1593"/>
                        <a:pt x="3794" y="1575"/>
                        <a:pt x="3788" y="1503"/>
                      </a:cubicBezTo>
                      <a:cubicBezTo>
                        <a:pt x="3782" y="1461"/>
                        <a:pt x="3746" y="1485"/>
                        <a:pt x="3716" y="1485"/>
                      </a:cubicBezTo>
                      <a:cubicBezTo>
                        <a:pt x="3644" y="1485"/>
                        <a:pt x="3710" y="1419"/>
                        <a:pt x="3734" y="1408"/>
                      </a:cubicBezTo>
                      <a:cubicBezTo>
                        <a:pt x="3752" y="1389"/>
                        <a:pt x="3776" y="1377"/>
                        <a:pt x="3782" y="1348"/>
                      </a:cubicBezTo>
                      <a:cubicBezTo>
                        <a:pt x="3788" y="1318"/>
                        <a:pt x="3806" y="1294"/>
                        <a:pt x="3836" y="1282"/>
                      </a:cubicBezTo>
                      <a:cubicBezTo>
                        <a:pt x="3854" y="1282"/>
                        <a:pt x="3878" y="1264"/>
                        <a:pt x="3884" y="1246"/>
                      </a:cubicBezTo>
                      <a:cubicBezTo>
                        <a:pt x="3884" y="1216"/>
                        <a:pt x="3884" y="1204"/>
                        <a:pt x="3902" y="1186"/>
                      </a:cubicBezTo>
                      <a:cubicBezTo>
                        <a:pt x="3926" y="1156"/>
                        <a:pt x="3890" y="1132"/>
                        <a:pt x="3878" y="1108"/>
                      </a:cubicBezTo>
                      <a:cubicBezTo>
                        <a:pt x="3866" y="1078"/>
                        <a:pt x="3920" y="1013"/>
                        <a:pt x="3938" y="1013"/>
                      </a:cubicBezTo>
                      <a:cubicBezTo>
                        <a:pt x="3950" y="1037"/>
                        <a:pt x="3998" y="1078"/>
                        <a:pt x="4009" y="1031"/>
                      </a:cubicBezTo>
                      <a:cubicBezTo>
                        <a:pt x="4046" y="1001"/>
                        <a:pt x="4033" y="977"/>
                        <a:pt x="4009" y="947"/>
                      </a:cubicBezTo>
                      <a:cubicBezTo>
                        <a:pt x="3980" y="911"/>
                        <a:pt x="4033" y="899"/>
                        <a:pt x="4027" y="869"/>
                      </a:cubicBezTo>
                      <a:cubicBezTo>
                        <a:pt x="4004" y="863"/>
                        <a:pt x="3974" y="917"/>
                        <a:pt x="3962" y="893"/>
                      </a:cubicBezTo>
                      <a:cubicBezTo>
                        <a:pt x="3950" y="869"/>
                        <a:pt x="3962" y="845"/>
                        <a:pt x="3962" y="821"/>
                      </a:cubicBezTo>
                      <a:cubicBezTo>
                        <a:pt x="3974" y="785"/>
                        <a:pt x="4022" y="719"/>
                        <a:pt x="4004" y="683"/>
                      </a:cubicBezTo>
                      <a:cubicBezTo>
                        <a:pt x="3985" y="665"/>
                        <a:pt x="3962" y="647"/>
                        <a:pt x="3938" y="642"/>
                      </a:cubicBezTo>
                      <a:cubicBezTo>
                        <a:pt x="3884" y="623"/>
                        <a:pt x="3902" y="683"/>
                        <a:pt x="3878" y="701"/>
                      </a:cubicBezTo>
                      <a:cubicBezTo>
                        <a:pt x="3872" y="707"/>
                        <a:pt x="3842" y="689"/>
                        <a:pt x="3836" y="677"/>
                      </a:cubicBezTo>
                      <a:cubicBezTo>
                        <a:pt x="3824" y="653"/>
                        <a:pt x="3824" y="642"/>
                        <a:pt x="3794" y="623"/>
                      </a:cubicBezTo>
                      <a:cubicBezTo>
                        <a:pt x="3782" y="618"/>
                        <a:pt x="3758" y="623"/>
                        <a:pt x="3752" y="611"/>
                      </a:cubicBezTo>
                      <a:cubicBezTo>
                        <a:pt x="3740" y="600"/>
                        <a:pt x="3746" y="570"/>
                        <a:pt x="3758" y="558"/>
                      </a:cubicBezTo>
                      <a:cubicBezTo>
                        <a:pt x="3620" y="390"/>
                        <a:pt x="3620" y="390"/>
                        <a:pt x="3620" y="390"/>
                      </a:cubicBezTo>
                      <a:lnTo>
                        <a:pt x="3620" y="390"/>
                      </a:lnTo>
                      <a:cubicBezTo>
                        <a:pt x="3488" y="486"/>
                        <a:pt x="3488" y="486"/>
                        <a:pt x="3488" y="486"/>
                      </a:cubicBezTo>
                      <a:lnTo>
                        <a:pt x="3488" y="486"/>
                      </a:lnTo>
                      <a:cubicBezTo>
                        <a:pt x="3554" y="581"/>
                        <a:pt x="3554" y="581"/>
                        <a:pt x="3554" y="581"/>
                      </a:cubicBezTo>
                      <a:cubicBezTo>
                        <a:pt x="3578" y="605"/>
                        <a:pt x="3584" y="629"/>
                        <a:pt x="3614" y="647"/>
                      </a:cubicBezTo>
                      <a:cubicBezTo>
                        <a:pt x="3626" y="659"/>
                        <a:pt x="3656" y="671"/>
                        <a:pt x="3668" y="677"/>
                      </a:cubicBezTo>
                      <a:cubicBezTo>
                        <a:pt x="3704" y="683"/>
                        <a:pt x="3722" y="725"/>
                        <a:pt x="3686" y="743"/>
                      </a:cubicBezTo>
                      <a:cubicBezTo>
                        <a:pt x="3674" y="749"/>
                        <a:pt x="3590" y="749"/>
                        <a:pt x="3608" y="773"/>
                      </a:cubicBezTo>
                      <a:cubicBezTo>
                        <a:pt x="3632" y="803"/>
                        <a:pt x="3674" y="785"/>
                        <a:pt x="3698" y="779"/>
                      </a:cubicBezTo>
                      <a:cubicBezTo>
                        <a:pt x="3770" y="767"/>
                        <a:pt x="3758" y="845"/>
                        <a:pt x="3722" y="875"/>
                      </a:cubicBezTo>
                      <a:cubicBezTo>
                        <a:pt x="3686" y="923"/>
                        <a:pt x="3638" y="977"/>
                        <a:pt x="3656" y="1037"/>
                      </a:cubicBezTo>
                      <a:cubicBezTo>
                        <a:pt x="3668" y="1066"/>
                        <a:pt x="3656" y="1162"/>
                        <a:pt x="3692" y="1156"/>
                      </a:cubicBezTo>
                      <a:cubicBezTo>
                        <a:pt x="3710" y="1150"/>
                        <a:pt x="3746" y="1126"/>
                        <a:pt x="3764" y="1138"/>
                      </a:cubicBezTo>
                      <a:cubicBezTo>
                        <a:pt x="3764" y="1198"/>
                        <a:pt x="3692" y="1252"/>
                        <a:pt x="3656" y="1288"/>
                      </a:cubicBezTo>
                      <a:cubicBezTo>
                        <a:pt x="3608" y="1336"/>
                        <a:pt x="3566" y="1336"/>
                        <a:pt x="3512" y="1318"/>
                      </a:cubicBezTo>
                      <a:cubicBezTo>
                        <a:pt x="3470" y="1306"/>
                        <a:pt x="3452" y="1258"/>
                        <a:pt x="3422" y="1282"/>
                      </a:cubicBezTo>
                      <a:cubicBezTo>
                        <a:pt x="3392" y="1300"/>
                        <a:pt x="3380" y="1318"/>
                        <a:pt x="3350" y="1329"/>
                      </a:cubicBezTo>
                      <a:cubicBezTo>
                        <a:pt x="3314" y="1336"/>
                        <a:pt x="3284" y="1342"/>
                        <a:pt x="3254" y="1318"/>
                      </a:cubicBezTo>
                      <a:cubicBezTo>
                        <a:pt x="3242" y="1306"/>
                        <a:pt x="3236" y="1288"/>
                        <a:pt x="3218" y="1282"/>
                      </a:cubicBezTo>
                      <a:cubicBezTo>
                        <a:pt x="3201" y="1264"/>
                        <a:pt x="3170" y="1288"/>
                        <a:pt x="3159" y="1270"/>
                      </a:cubicBezTo>
                      <a:cubicBezTo>
                        <a:pt x="3159" y="1264"/>
                        <a:pt x="3147" y="1240"/>
                        <a:pt x="3141" y="1240"/>
                      </a:cubicBezTo>
                      <a:cubicBezTo>
                        <a:pt x="3135" y="1234"/>
                        <a:pt x="3105" y="1246"/>
                        <a:pt x="3105" y="1228"/>
                      </a:cubicBezTo>
                      <a:cubicBezTo>
                        <a:pt x="3105" y="1204"/>
                        <a:pt x="3135" y="1216"/>
                        <a:pt x="3117" y="1192"/>
                      </a:cubicBezTo>
                      <a:cubicBezTo>
                        <a:pt x="2943" y="1013"/>
                        <a:pt x="2943" y="1013"/>
                        <a:pt x="2943" y="1013"/>
                      </a:cubicBezTo>
                      <a:cubicBezTo>
                        <a:pt x="3111" y="851"/>
                        <a:pt x="3111" y="851"/>
                        <a:pt x="3111" y="851"/>
                      </a:cubicBezTo>
                      <a:lnTo>
                        <a:pt x="3111" y="851"/>
                      </a:lnTo>
                      <a:cubicBezTo>
                        <a:pt x="2961" y="707"/>
                        <a:pt x="2961" y="707"/>
                        <a:pt x="2961" y="707"/>
                      </a:cubicBezTo>
                      <a:cubicBezTo>
                        <a:pt x="2919" y="683"/>
                        <a:pt x="2931" y="653"/>
                        <a:pt x="2931" y="611"/>
                      </a:cubicBezTo>
                      <a:cubicBezTo>
                        <a:pt x="2931" y="563"/>
                        <a:pt x="2901" y="552"/>
                        <a:pt x="2865" y="528"/>
                      </a:cubicBezTo>
                      <a:cubicBezTo>
                        <a:pt x="2787" y="474"/>
                        <a:pt x="2901" y="342"/>
                        <a:pt x="2865" y="330"/>
                      </a:cubicBezTo>
                      <a:cubicBezTo>
                        <a:pt x="2835" y="312"/>
                        <a:pt x="2721" y="384"/>
                        <a:pt x="2691" y="402"/>
                      </a:cubicBezTo>
                      <a:cubicBezTo>
                        <a:pt x="2613" y="444"/>
                        <a:pt x="2559" y="480"/>
                        <a:pt x="2505" y="558"/>
                      </a:cubicBezTo>
                      <a:cubicBezTo>
                        <a:pt x="2475" y="605"/>
                        <a:pt x="2451" y="623"/>
                        <a:pt x="2397" y="635"/>
                      </a:cubicBezTo>
                      <a:cubicBezTo>
                        <a:pt x="2344" y="665"/>
                        <a:pt x="2284" y="635"/>
                        <a:pt x="2236" y="671"/>
                      </a:cubicBezTo>
                      <a:cubicBezTo>
                        <a:pt x="2194" y="701"/>
                        <a:pt x="2134" y="719"/>
                        <a:pt x="2092" y="749"/>
                      </a:cubicBezTo>
                      <a:cubicBezTo>
                        <a:pt x="2062" y="767"/>
                        <a:pt x="2044" y="797"/>
                        <a:pt x="2020" y="821"/>
                      </a:cubicBezTo>
                      <a:cubicBezTo>
                        <a:pt x="1990" y="845"/>
                        <a:pt x="1954" y="839"/>
                        <a:pt x="1918" y="857"/>
                      </a:cubicBezTo>
                      <a:cubicBezTo>
                        <a:pt x="1876" y="881"/>
                        <a:pt x="1822" y="899"/>
                        <a:pt x="1774" y="887"/>
                      </a:cubicBezTo>
                      <a:cubicBezTo>
                        <a:pt x="1714" y="857"/>
                        <a:pt x="1714" y="857"/>
                        <a:pt x="1714" y="857"/>
                      </a:cubicBezTo>
                      <a:lnTo>
                        <a:pt x="1714" y="857"/>
                      </a:lnTo>
                      <a:cubicBezTo>
                        <a:pt x="1714" y="863"/>
                        <a:pt x="1708" y="869"/>
                        <a:pt x="1708" y="875"/>
                      </a:cubicBezTo>
                      <a:cubicBezTo>
                        <a:pt x="1696" y="905"/>
                        <a:pt x="1678" y="935"/>
                        <a:pt x="1660" y="965"/>
                      </a:cubicBezTo>
                      <a:cubicBezTo>
                        <a:pt x="1648" y="983"/>
                        <a:pt x="1648" y="1013"/>
                        <a:pt x="1643" y="1037"/>
                      </a:cubicBezTo>
                      <a:cubicBezTo>
                        <a:pt x="1630" y="1072"/>
                        <a:pt x="1601" y="1096"/>
                        <a:pt x="1619" y="1138"/>
                      </a:cubicBezTo>
                      <a:cubicBezTo>
                        <a:pt x="1636" y="1192"/>
                        <a:pt x="1648" y="1192"/>
                        <a:pt x="1684" y="1234"/>
                      </a:cubicBezTo>
                      <a:cubicBezTo>
                        <a:pt x="1684" y="1252"/>
                        <a:pt x="1714" y="1264"/>
                        <a:pt x="1702" y="1288"/>
                      </a:cubicBezTo>
                      <a:cubicBezTo>
                        <a:pt x="1684" y="1318"/>
                        <a:pt x="1684" y="1353"/>
                        <a:pt x="1678" y="1384"/>
                      </a:cubicBezTo>
                      <a:cubicBezTo>
                        <a:pt x="1666" y="1413"/>
                        <a:pt x="1612" y="1449"/>
                        <a:pt x="1582" y="1461"/>
                      </a:cubicBezTo>
                      <a:cubicBezTo>
                        <a:pt x="1499" y="1497"/>
                        <a:pt x="1439" y="1473"/>
                        <a:pt x="1433" y="1575"/>
                      </a:cubicBezTo>
                      <a:cubicBezTo>
                        <a:pt x="1433" y="1611"/>
                        <a:pt x="1403" y="1623"/>
                        <a:pt x="1373" y="1611"/>
                      </a:cubicBezTo>
                      <a:cubicBezTo>
                        <a:pt x="1337" y="1605"/>
                        <a:pt x="1361" y="1641"/>
                        <a:pt x="1337" y="1653"/>
                      </a:cubicBezTo>
                      <a:cubicBezTo>
                        <a:pt x="1043" y="1833"/>
                        <a:pt x="1043" y="1833"/>
                        <a:pt x="1043" y="1833"/>
                      </a:cubicBezTo>
                      <a:cubicBezTo>
                        <a:pt x="995" y="1863"/>
                        <a:pt x="923" y="1881"/>
                        <a:pt x="905" y="1941"/>
                      </a:cubicBezTo>
                      <a:cubicBezTo>
                        <a:pt x="881" y="2007"/>
                        <a:pt x="809" y="2049"/>
                        <a:pt x="773" y="2103"/>
                      </a:cubicBezTo>
                      <a:cubicBezTo>
                        <a:pt x="726" y="2138"/>
                        <a:pt x="684" y="2168"/>
                        <a:pt x="648" y="2210"/>
                      </a:cubicBezTo>
                      <a:cubicBezTo>
                        <a:pt x="636" y="2228"/>
                        <a:pt x="612" y="2228"/>
                        <a:pt x="594" y="2240"/>
                      </a:cubicBezTo>
                      <a:cubicBezTo>
                        <a:pt x="570" y="2264"/>
                        <a:pt x="540" y="2300"/>
                        <a:pt x="516" y="2324"/>
                      </a:cubicBezTo>
                      <a:cubicBezTo>
                        <a:pt x="492" y="2354"/>
                        <a:pt x="486" y="2354"/>
                        <a:pt x="450" y="2372"/>
                      </a:cubicBezTo>
                      <a:cubicBezTo>
                        <a:pt x="414" y="2396"/>
                        <a:pt x="366" y="2456"/>
                        <a:pt x="330" y="2486"/>
                      </a:cubicBezTo>
                      <a:cubicBezTo>
                        <a:pt x="216" y="2594"/>
                        <a:pt x="216" y="2594"/>
                        <a:pt x="216" y="2594"/>
                      </a:cubicBezTo>
                      <a:cubicBezTo>
                        <a:pt x="408" y="2786"/>
                        <a:pt x="408" y="2786"/>
                        <a:pt x="408" y="2786"/>
                      </a:cubicBezTo>
                      <a:cubicBezTo>
                        <a:pt x="378" y="2822"/>
                        <a:pt x="378" y="2822"/>
                        <a:pt x="378" y="2822"/>
                      </a:cubicBezTo>
                      <a:cubicBezTo>
                        <a:pt x="408" y="2852"/>
                        <a:pt x="408" y="2852"/>
                        <a:pt x="408" y="2852"/>
                      </a:cubicBezTo>
                      <a:cubicBezTo>
                        <a:pt x="246" y="2977"/>
                        <a:pt x="246" y="2977"/>
                        <a:pt x="246" y="2977"/>
                      </a:cubicBezTo>
                      <a:cubicBezTo>
                        <a:pt x="234" y="3007"/>
                        <a:pt x="216" y="3031"/>
                        <a:pt x="204" y="3061"/>
                      </a:cubicBezTo>
                      <a:cubicBezTo>
                        <a:pt x="180" y="3121"/>
                        <a:pt x="168" y="3169"/>
                        <a:pt x="132" y="3229"/>
                      </a:cubicBezTo>
                      <a:cubicBezTo>
                        <a:pt x="108" y="3259"/>
                        <a:pt x="78" y="3289"/>
                        <a:pt x="54" y="3319"/>
                      </a:cubicBezTo>
                      <a:cubicBezTo>
                        <a:pt x="0" y="3379"/>
                        <a:pt x="120" y="3373"/>
                        <a:pt x="108" y="3433"/>
                      </a:cubicBezTo>
                      <a:cubicBezTo>
                        <a:pt x="96" y="3475"/>
                        <a:pt x="42" y="3553"/>
                        <a:pt x="12" y="3589"/>
                      </a:cubicBezTo>
                      <a:cubicBezTo>
                        <a:pt x="132" y="3643"/>
                        <a:pt x="132" y="3643"/>
                        <a:pt x="132" y="3643"/>
                      </a:cubicBezTo>
                      <a:cubicBezTo>
                        <a:pt x="198" y="3673"/>
                        <a:pt x="228" y="3738"/>
                        <a:pt x="300" y="3762"/>
                      </a:cubicBezTo>
                      <a:cubicBezTo>
                        <a:pt x="336" y="3780"/>
                        <a:pt x="336" y="3810"/>
                        <a:pt x="360" y="3828"/>
                      </a:cubicBezTo>
                      <a:cubicBezTo>
                        <a:pt x="384" y="3846"/>
                        <a:pt x="426" y="3858"/>
                        <a:pt x="444" y="3876"/>
                      </a:cubicBezTo>
                      <a:cubicBezTo>
                        <a:pt x="462" y="3888"/>
                        <a:pt x="474" y="3912"/>
                        <a:pt x="456" y="3924"/>
                      </a:cubicBezTo>
                      <a:cubicBezTo>
                        <a:pt x="426" y="3960"/>
                        <a:pt x="426" y="4008"/>
                        <a:pt x="396" y="4038"/>
                      </a:cubicBezTo>
                      <a:cubicBezTo>
                        <a:pt x="366" y="4068"/>
                        <a:pt x="330" y="4074"/>
                        <a:pt x="330" y="4122"/>
                      </a:cubicBezTo>
                      <a:cubicBezTo>
                        <a:pt x="330" y="4158"/>
                        <a:pt x="300" y="4176"/>
                        <a:pt x="276" y="4200"/>
                      </a:cubicBezTo>
                      <a:lnTo>
                        <a:pt x="276" y="4200"/>
                      </a:lnTo>
                      <a:cubicBezTo>
                        <a:pt x="324" y="4272"/>
                        <a:pt x="324" y="4272"/>
                        <a:pt x="324" y="4272"/>
                      </a:cubicBezTo>
                      <a:cubicBezTo>
                        <a:pt x="480" y="4368"/>
                        <a:pt x="480" y="4368"/>
                        <a:pt x="480" y="4368"/>
                      </a:cubicBezTo>
                      <a:lnTo>
                        <a:pt x="480" y="4368"/>
                      </a:lnTo>
                      <a:cubicBezTo>
                        <a:pt x="480" y="4368"/>
                        <a:pt x="480" y="4362"/>
                        <a:pt x="486" y="4362"/>
                      </a:cubicBezTo>
                      <a:cubicBezTo>
                        <a:pt x="498" y="4350"/>
                        <a:pt x="498" y="4344"/>
                        <a:pt x="504" y="4338"/>
                      </a:cubicBezTo>
                      <a:cubicBezTo>
                        <a:pt x="510" y="4326"/>
                        <a:pt x="522" y="4314"/>
                        <a:pt x="534" y="4302"/>
                      </a:cubicBezTo>
                      <a:cubicBezTo>
                        <a:pt x="546" y="4284"/>
                        <a:pt x="558" y="4272"/>
                        <a:pt x="564" y="4254"/>
                      </a:cubicBezTo>
                      <a:cubicBezTo>
                        <a:pt x="588" y="4230"/>
                        <a:pt x="594" y="4206"/>
                        <a:pt x="606" y="4170"/>
                      </a:cubicBezTo>
                      <a:cubicBezTo>
                        <a:pt x="612" y="4146"/>
                        <a:pt x="624" y="4122"/>
                        <a:pt x="624" y="4098"/>
                      </a:cubicBezTo>
                      <a:lnTo>
                        <a:pt x="624" y="4098"/>
                      </a:lnTo>
                      <a:cubicBezTo>
                        <a:pt x="498" y="3984"/>
                        <a:pt x="498" y="3984"/>
                        <a:pt x="498" y="3984"/>
                      </a:cubicBezTo>
                      <a:cubicBezTo>
                        <a:pt x="558" y="3930"/>
                        <a:pt x="558" y="3930"/>
                        <a:pt x="558" y="3930"/>
                      </a:cubicBezTo>
                      <a:cubicBezTo>
                        <a:pt x="654" y="4002"/>
                        <a:pt x="654" y="4002"/>
                        <a:pt x="654" y="4002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20315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3" name="Freeform 141">
                  <a:extLst>
                    <a:ext uri="{FF2B5EF4-FFF2-40B4-BE49-F238E27FC236}">
                      <a16:creationId xmlns:a16="http://schemas.microsoft.com/office/drawing/2014/main" id="{3469A9B6-45E7-4A89-94DC-426E82B39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6650" y="6607175"/>
                  <a:ext cx="4248150" cy="3017838"/>
                </a:xfrm>
                <a:custGeom>
                  <a:avLst/>
                  <a:gdLst>
                    <a:gd name="T0" fmla="*/ 30 w 7965"/>
                    <a:gd name="T1" fmla="*/ 2767 h 5657"/>
                    <a:gd name="T2" fmla="*/ 144 w 7965"/>
                    <a:gd name="T3" fmla="*/ 2366 h 5657"/>
                    <a:gd name="T4" fmla="*/ 575 w 7965"/>
                    <a:gd name="T5" fmla="*/ 2138 h 5657"/>
                    <a:gd name="T6" fmla="*/ 857 w 7965"/>
                    <a:gd name="T7" fmla="*/ 1719 h 5657"/>
                    <a:gd name="T8" fmla="*/ 1132 w 7965"/>
                    <a:gd name="T9" fmla="*/ 1611 h 5657"/>
                    <a:gd name="T10" fmla="*/ 1624 w 7965"/>
                    <a:gd name="T11" fmla="*/ 1528 h 5657"/>
                    <a:gd name="T12" fmla="*/ 2097 w 7965"/>
                    <a:gd name="T13" fmla="*/ 1300 h 5657"/>
                    <a:gd name="T14" fmla="*/ 2534 w 7965"/>
                    <a:gd name="T15" fmla="*/ 995 h 5657"/>
                    <a:gd name="T16" fmla="*/ 2960 w 7965"/>
                    <a:gd name="T17" fmla="*/ 1043 h 5657"/>
                    <a:gd name="T18" fmla="*/ 3535 w 7965"/>
                    <a:gd name="T19" fmla="*/ 1097 h 5657"/>
                    <a:gd name="T20" fmla="*/ 3787 w 7965"/>
                    <a:gd name="T21" fmla="*/ 605 h 5657"/>
                    <a:gd name="T22" fmla="*/ 3589 w 7965"/>
                    <a:gd name="T23" fmla="*/ 120 h 5657"/>
                    <a:gd name="T24" fmla="*/ 4099 w 7965"/>
                    <a:gd name="T25" fmla="*/ 54 h 5657"/>
                    <a:gd name="T26" fmla="*/ 4470 w 7965"/>
                    <a:gd name="T27" fmla="*/ 42 h 5657"/>
                    <a:gd name="T28" fmla="*/ 5034 w 7965"/>
                    <a:gd name="T29" fmla="*/ 282 h 5657"/>
                    <a:gd name="T30" fmla="*/ 5375 w 7965"/>
                    <a:gd name="T31" fmla="*/ 455 h 5657"/>
                    <a:gd name="T32" fmla="*/ 5435 w 7965"/>
                    <a:gd name="T33" fmla="*/ 905 h 5657"/>
                    <a:gd name="T34" fmla="*/ 5932 w 7965"/>
                    <a:gd name="T35" fmla="*/ 1073 h 5657"/>
                    <a:gd name="T36" fmla="*/ 6472 w 7965"/>
                    <a:gd name="T37" fmla="*/ 1372 h 5657"/>
                    <a:gd name="T38" fmla="*/ 6849 w 7965"/>
                    <a:gd name="T39" fmla="*/ 1049 h 5657"/>
                    <a:gd name="T40" fmla="*/ 7209 w 7965"/>
                    <a:gd name="T41" fmla="*/ 737 h 5657"/>
                    <a:gd name="T42" fmla="*/ 7862 w 7965"/>
                    <a:gd name="T43" fmla="*/ 761 h 5657"/>
                    <a:gd name="T44" fmla="*/ 7874 w 7965"/>
                    <a:gd name="T45" fmla="*/ 1156 h 5657"/>
                    <a:gd name="T46" fmla="*/ 7826 w 7965"/>
                    <a:gd name="T47" fmla="*/ 1462 h 5657"/>
                    <a:gd name="T48" fmla="*/ 7760 w 7965"/>
                    <a:gd name="T49" fmla="*/ 1922 h 5657"/>
                    <a:gd name="T50" fmla="*/ 7586 w 7965"/>
                    <a:gd name="T51" fmla="*/ 2288 h 5657"/>
                    <a:gd name="T52" fmla="*/ 7730 w 7965"/>
                    <a:gd name="T53" fmla="*/ 2702 h 5657"/>
                    <a:gd name="T54" fmla="*/ 7838 w 7965"/>
                    <a:gd name="T55" fmla="*/ 3325 h 5657"/>
                    <a:gd name="T56" fmla="*/ 7275 w 7965"/>
                    <a:gd name="T57" fmla="*/ 3253 h 5657"/>
                    <a:gd name="T58" fmla="*/ 6885 w 7965"/>
                    <a:gd name="T59" fmla="*/ 3019 h 5657"/>
                    <a:gd name="T60" fmla="*/ 6442 w 7965"/>
                    <a:gd name="T61" fmla="*/ 2893 h 5657"/>
                    <a:gd name="T62" fmla="*/ 6148 w 7965"/>
                    <a:gd name="T63" fmla="*/ 3205 h 5657"/>
                    <a:gd name="T64" fmla="*/ 6046 w 7965"/>
                    <a:gd name="T65" fmla="*/ 3576 h 5657"/>
                    <a:gd name="T66" fmla="*/ 6178 w 7965"/>
                    <a:gd name="T67" fmla="*/ 4062 h 5657"/>
                    <a:gd name="T68" fmla="*/ 6556 w 7965"/>
                    <a:gd name="T69" fmla="*/ 4176 h 5657"/>
                    <a:gd name="T70" fmla="*/ 6346 w 7965"/>
                    <a:gd name="T71" fmla="*/ 4733 h 5657"/>
                    <a:gd name="T72" fmla="*/ 6598 w 7965"/>
                    <a:gd name="T73" fmla="*/ 5074 h 5657"/>
                    <a:gd name="T74" fmla="*/ 6148 w 7965"/>
                    <a:gd name="T75" fmla="*/ 5350 h 5657"/>
                    <a:gd name="T76" fmla="*/ 5807 w 7965"/>
                    <a:gd name="T77" fmla="*/ 4853 h 5657"/>
                    <a:gd name="T78" fmla="*/ 5669 w 7965"/>
                    <a:gd name="T79" fmla="*/ 4409 h 5657"/>
                    <a:gd name="T80" fmla="*/ 5261 w 7965"/>
                    <a:gd name="T81" fmla="*/ 4451 h 5657"/>
                    <a:gd name="T82" fmla="*/ 4650 w 7965"/>
                    <a:gd name="T83" fmla="*/ 4751 h 5657"/>
                    <a:gd name="T84" fmla="*/ 4033 w 7965"/>
                    <a:gd name="T85" fmla="*/ 4871 h 5657"/>
                    <a:gd name="T86" fmla="*/ 3529 w 7965"/>
                    <a:gd name="T87" fmla="*/ 4367 h 5657"/>
                    <a:gd name="T88" fmla="*/ 3529 w 7965"/>
                    <a:gd name="T89" fmla="*/ 3726 h 5657"/>
                    <a:gd name="T90" fmla="*/ 3140 w 7965"/>
                    <a:gd name="T91" fmla="*/ 3660 h 5657"/>
                    <a:gd name="T92" fmla="*/ 2678 w 7965"/>
                    <a:gd name="T93" fmla="*/ 3864 h 5657"/>
                    <a:gd name="T94" fmla="*/ 2732 w 7965"/>
                    <a:gd name="T95" fmla="*/ 4325 h 5657"/>
                    <a:gd name="T96" fmla="*/ 2678 w 7965"/>
                    <a:gd name="T97" fmla="*/ 4919 h 5657"/>
                    <a:gd name="T98" fmla="*/ 2457 w 7965"/>
                    <a:gd name="T99" fmla="*/ 5296 h 5657"/>
                    <a:gd name="T100" fmla="*/ 2217 w 7965"/>
                    <a:gd name="T101" fmla="*/ 5656 h 5657"/>
                    <a:gd name="T102" fmla="*/ 1827 w 7965"/>
                    <a:gd name="T103" fmla="*/ 5206 h 5657"/>
                    <a:gd name="T104" fmla="*/ 1791 w 7965"/>
                    <a:gd name="T105" fmla="*/ 4661 h 5657"/>
                    <a:gd name="T106" fmla="*/ 1947 w 7965"/>
                    <a:gd name="T107" fmla="*/ 4110 h 5657"/>
                    <a:gd name="T108" fmla="*/ 1714 w 7965"/>
                    <a:gd name="T109" fmla="*/ 3678 h 5657"/>
                    <a:gd name="T110" fmla="*/ 1695 w 7965"/>
                    <a:gd name="T111" fmla="*/ 3031 h 5657"/>
                    <a:gd name="T112" fmla="*/ 1330 w 7965"/>
                    <a:gd name="T113" fmla="*/ 2755 h 5657"/>
                    <a:gd name="T114" fmla="*/ 1132 w 7965"/>
                    <a:gd name="T115" fmla="*/ 3007 h 5657"/>
                    <a:gd name="T116" fmla="*/ 365 w 7965"/>
                    <a:gd name="T117" fmla="*/ 3115 h 56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965" h="5657">
                      <a:moveTo>
                        <a:pt x="131" y="3085"/>
                      </a:moveTo>
                      <a:lnTo>
                        <a:pt x="131" y="3085"/>
                      </a:lnTo>
                      <a:cubicBezTo>
                        <a:pt x="131" y="3061"/>
                        <a:pt x="131" y="3019"/>
                        <a:pt x="126" y="2995"/>
                      </a:cubicBezTo>
                      <a:cubicBezTo>
                        <a:pt x="126" y="2977"/>
                        <a:pt x="102" y="2959"/>
                        <a:pt x="113" y="2941"/>
                      </a:cubicBezTo>
                      <a:cubicBezTo>
                        <a:pt x="126" y="2911"/>
                        <a:pt x="144" y="2821"/>
                        <a:pt x="96" y="2821"/>
                      </a:cubicBezTo>
                      <a:cubicBezTo>
                        <a:pt x="54" y="2821"/>
                        <a:pt x="48" y="2803"/>
                        <a:pt x="30" y="2767"/>
                      </a:cubicBezTo>
                      <a:cubicBezTo>
                        <a:pt x="24" y="2755"/>
                        <a:pt x="0" y="2719"/>
                        <a:pt x="6" y="2707"/>
                      </a:cubicBezTo>
                      <a:cubicBezTo>
                        <a:pt x="18" y="2689"/>
                        <a:pt x="36" y="2671"/>
                        <a:pt x="36" y="2647"/>
                      </a:cubicBezTo>
                      <a:cubicBezTo>
                        <a:pt x="36" y="2606"/>
                        <a:pt x="30" y="2606"/>
                        <a:pt x="78" y="2594"/>
                      </a:cubicBezTo>
                      <a:cubicBezTo>
                        <a:pt x="120" y="2576"/>
                        <a:pt x="131" y="2540"/>
                        <a:pt x="120" y="2498"/>
                      </a:cubicBezTo>
                      <a:cubicBezTo>
                        <a:pt x="89" y="2468"/>
                        <a:pt x="96" y="2426"/>
                        <a:pt x="96" y="2378"/>
                      </a:cubicBezTo>
                      <a:cubicBezTo>
                        <a:pt x="96" y="2366"/>
                        <a:pt x="131" y="2372"/>
                        <a:pt x="144" y="2366"/>
                      </a:cubicBezTo>
                      <a:cubicBezTo>
                        <a:pt x="179" y="2348"/>
                        <a:pt x="144" y="2282"/>
                        <a:pt x="221" y="2312"/>
                      </a:cubicBezTo>
                      <a:cubicBezTo>
                        <a:pt x="281" y="2330"/>
                        <a:pt x="269" y="2294"/>
                        <a:pt x="311" y="2276"/>
                      </a:cubicBezTo>
                      <a:cubicBezTo>
                        <a:pt x="341" y="2264"/>
                        <a:pt x="401" y="2228"/>
                        <a:pt x="419" y="2210"/>
                      </a:cubicBezTo>
                      <a:cubicBezTo>
                        <a:pt x="437" y="2186"/>
                        <a:pt x="407" y="2162"/>
                        <a:pt x="413" y="2144"/>
                      </a:cubicBezTo>
                      <a:cubicBezTo>
                        <a:pt x="419" y="2120"/>
                        <a:pt x="485" y="2024"/>
                        <a:pt x="509" y="2042"/>
                      </a:cubicBezTo>
                      <a:cubicBezTo>
                        <a:pt x="533" y="2060"/>
                        <a:pt x="545" y="2120"/>
                        <a:pt x="575" y="2138"/>
                      </a:cubicBezTo>
                      <a:cubicBezTo>
                        <a:pt x="599" y="2150"/>
                        <a:pt x="707" y="2096"/>
                        <a:pt x="707" y="2066"/>
                      </a:cubicBezTo>
                      <a:cubicBezTo>
                        <a:pt x="713" y="1994"/>
                        <a:pt x="683" y="1952"/>
                        <a:pt x="767" y="1911"/>
                      </a:cubicBezTo>
                      <a:cubicBezTo>
                        <a:pt x="803" y="1898"/>
                        <a:pt x="797" y="1911"/>
                        <a:pt x="785" y="1874"/>
                      </a:cubicBezTo>
                      <a:cubicBezTo>
                        <a:pt x="773" y="1845"/>
                        <a:pt x="785" y="1815"/>
                        <a:pt x="779" y="1785"/>
                      </a:cubicBezTo>
                      <a:cubicBezTo>
                        <a:pt x="779" y="1755"/>
                        <a:pt x="773" y="1731"/>
                        <a:pt x="809" y="1731"/>
                      </a:cubicBezTo>
                      <a:cubicBezTo>
                        <a:pt x="833" y="1731"/>
                        <a:pt x="839" y="1737"/>
                        <a:pt x="857" y="1719"/>
                      </a:cubicBezTo>
                      <a:cubicBezTo>
                        <a:pt x="863" y="1707"/>
                        <a:pt x="869" y="1695"/>
                        <a:pt x="875" y="1683"/>
                      </a:cubicBezTo>
                      <a:cubicBezTo>
                        <a:pt x="887" y="1671"/>
                        <a:pt x="911" y="1665"/>
                        <a:pt x="928" y="1653"/>
                      </a:cubicBezTo>
                      <a:cubicBezTo>
                        <a:pt x="959" y="1635"/>
                        <a:pt x="964" y="1611"/>
                        <a:pt x="983" y="1593"/>
                      </a:cubicBezTo>
                      <a:lnTo>
                        <a:pt x="983" y="1593"/>
                      </a:lnTo>
                      <a:cubicBezTo>
                        <a:pt x="1036" y="1593"/>
                        <a:pt x="1084" y="1611"/>
                        <a:pt x="1132" y="1611"/>
                      </a:cubicBezTo>
                      <a:lnTo>
                        <a:pt x="1132" y="1611"/>
                      </a:lnTo>
                      <a:cubicBezTo>
                        <a:pt x="1132" y="1617"/>
                        <a:pt x="1132" y="1617"/>
                        <a:pt x="1132" y="1617"/>
                      </a:cubicBezTo>
                      <a:lnTo>
                        <a:pt x="1132" y="1617"/>
                      </a:lnTo>
                      <a:lnTo>
                        <a:pt x="1132" y="1617"/>
                      </a:lnTo>
                      <a:cubicBezTo>
                        <a:pt x="1150" y="1635"/>
                        <a:pt x="1138" y="1683"/>
                        <a:pt x="1174" y="1701"/>
                      </a:cubicBezTo>
                      <a:cubicBezTo>
                        <a:pt x="1204" y="1719"/>
                        <a:pt x="1246" y="1695"/>
                        <a:pt x="1270" y="1677"/>
                      </a:cubicBezTo>
                      <a:cubicBezTo>
                        <a:pt x="1372" y="1611"/>
                        <a:pt x="1600" y="1671"/>
                        <a:pt x="1624" y="1528"/>
                      </a:cubicBezTo>
                      <a:cubicBezTo>
                        <a:pt x="1630" y="1498"/>
                        <a:pt x="1678" y="1414"/>
                        <a:pt x="1695" y="1390"/>
                      </a:cubicBezTo>
                      <a:cubicBezTo>
                        <a:pt x="1732" y="1342"/>
                        <a:pt x="1684" y="1318"/>
                        <a:pt x="1743" y="1258"/>
                      </a:cubicBezTo>
                      <a:cubicBezTo>
                        <a:pt x="1803" y="1228"/>
                        <a:pt x="1779" y="1192"/>
                        <a:pt x="1857" y="1222"/>
                      </a:cubicBezTo>
                      <a:cubicBezTo>
                        <a:pt x="1899" y="1234"/>
                        <a:pt x="1911" y="1216"/>
                        <a:pt x="1929" y="1264"/>
                      </a:cubicBezTo>
                      <a:cubicBezTo>
                        <a:pt x="1941" y="1294"/>
                        <a:pt x="1965" y="1288"/>
                        <a:pt x="1965" y="1330"/>
                      </a:cubicBezTo>
                      <a:cubicBezTo>
                        <a:pt x="1971" y="1414"/>
                        <a:pt x="2073" y="1312"/>
                        <a:pt x="2097" y="1300"/>
                      </a:cubicBezTo>
                      <a:cubicBezTo>
                        <a:pt x="2121" y="1288"/>
                        <a:pt x="2181" y="1240"/>
                        <a:pt x="2187" y="1216"/>
                      </a:cubicBezTo>
                      <a:cubicBezTo>
                        <a:pt x="2205" y="1186"/>
                        <a:pt x="2181" y="1186"/>
                        <a:pt x="2235" y="1186"/>
                      </a:cubicBezTo>
                      <a:cubicBezTo>
                        <a:pt x="2271" y="1186"/>
                        <a:pt x="2343" y="1204"/>
                        <a:pt x="2367" y="1180"/>
                      </a:cubicBezTo>
                      <a:cubicBezTo>
                        <a:pt x="2487" y="1049"/>
                        <a:pt x="2487" y="1049"/>
                        <a:pt x="2487" y="1049"/>
                      </a:cubicBezTo>
                      <a:cubicBezTo>
                        <a:pt x="2493" y="1031"/>
                        <a:pt x="2499" y="1019"/>
                        <a:pt x="2510" y="1007"/>
                      </a:cubicBezTo>
                      <a:cubicBezTo>
                        <a:pt x="2517" y="1001"/>
                        <a:pt x="2523" y="995"/>
                        <a:pt x="2534" y="995"/>
                      </a:cubicBezTo>
                      <a:cubicBezTo>
                        <a:pt x="2565" y="995"/>
                        <a:pt x="2576" y="959"/>
                        <a:pt x="2606" y="947"/>
                      </a:cubicBezTo>
                      <a:lnTo>
                        <a:pt x="2606" y="947"/>
                      </a:lnTo>
                      <a:cubicBezTo>
                        <a:pt x="2613" y="977"/>
                        <a:pt x="2636" y="995"/>
                        <a:pt x="2648" y="1019"/>
                      </a:cubicBezTo>
                      <a:cubicBezTo>
                        <a:pt x="2666" y="1073"/>
                        <a:pt x="2696" y="983"/>
                        <a:pt x="2756" y="1019"/>
                      </a:cubicBezTo>
                      <a:cubicBezTo>
                        <a:pt x="2786" y="1037"/>
                        <a:pt x="2828" y="1001"/>
                        <a:pt x="2870" y="1025"/>
                      </a:cubicBezTo>
                      <a:cubicBezTo>
                        <a:pt x="2906" y="1055"/>
                        <a:pt x="2924" y="1037"/>
                        <a:pt x="2960" y="1043"/>
                      </a:cubicBezTo>
                      <a:cubicBezTo>
                        <a:pt x="2990" y="1043"/>
                        <a:pt x="3002" y="1061"/>
                        <a:pt x="3026" y="1066"/>
                      </a:cubicBezTo>
                      <a:cubicBezTo>
                        <a:pt x="3062" y="1079"/>
                        <a:pt x="3128" y="1073"/>
                        <a:pt x="3170" y="1079"/>
                      </a:cubicBezTo>
                      <a:cubicBezTo>
                        <a:pt x="3212" y="1079"/>
                        <a:pt x="3254" y="1108"/>
                        <a:pt x="3302" y="1121"/>
                      </a:cubicBezTo>
                      <a:cubicBezTo>
                        <a:pt x="3356" y="1114"/>
                        <a:pt x="3404" y="1168"/>
                        <a:pt x="3439" y="1210"/>
                      </a:cubicBezTo>
                      <a:cubicBezTo>
                        <a:pt x="3475" y="1246"/>
                        <a:pt x="3475" y="1186"/>
                        <a:pt x="3505" y="1168"/>
                      </a:cubicBezTo>
                      <a:cubicBezTo>
                        <a:pt x="3547" y="1138"/>
                        <a:pt x="3547" y="1132"/>
                        <a:pt x="3535" y="1097"/>
                      </a:cubicBezTo>
                      <a:cubicBezTo>
                        <a:pt x="3511" y="1025"/>
                        <a:pt x="3595" y="1031"/>
                        <a:pt x="3619" y="989"/>
                      </a:cubicBezTo>
                      <a:cubicBezTo>
                        <a:pt x="3637" y="965"/>
                        <a:pt x="3601" y="965"/>
                        <a:pt x="3595" y="953"/>
                      </a:cubicBezTo>
                      <a:cubicBezTo>
                        <a:pt x="3571" y="923"/>
                        <a:pt x="3601" y="899"/>
                        <a:pt x="3601" y="869"/>
                      </a:cubicBezTo>
                      <a:cubicBezTo>
                        <a:pt x="3643" y="839"/>
                        <a:pt x="3661" y="743"/>
                        <a:pt x="3709" y="725"/>
                      </a:cubicBezTo>
                      <a:cubicBezTo>
                        <a:pt x="3727" y="719"/>
                        <a:pt x="3745" y="725"/>
                        <a:pt x="3751" y="701"/>
                      </a:cubicBezTo>
                      <a:cubicBezTo>
                        <a:pt x="3751" y="665"/>
                        <a:pt x="3727" y="605"/>
                        <a:pt x="3787" y="605"/>
                      </a:cubicBezTo>
                      <a:cubicBezTo>
                        <a:pt x="3805" y="605"/>
                        <a:pt x="3859" y="599"/>
                        <a:pt x="3871" y="587"/>
                      </a:cubicBezTo>
                      <a:cubicBezTo>
                        <a:pt x="3883" y="575"/>
                        <a:pt x="3829" y="521"/>
                        <a:pt x="3817" y="509"/>
                      </a:cubicBezTo>
                      <a:cubicBezTo>
                        <a:pt x="3799" y="485"/>
                        <a:pt x="3787" y="467"/>
                        <a:pt x="3775" y="443"/>
                      </a:cubicBezTo>
                      <a:cubicBezTo>
                        <a:pt x="3757" y="413"/>
                        <a:pt x="3727" y="389"/>
                        <a:pt x="3709" y="354"/>
                      </a:cubicBezTo>
                      <a:cubicBezTo>
                        <a:pt x="3589" y="120"/>
                        <a:pt x="3589" y="120"/>
                        <a:pt x="3589" y="120"/>
                      </a:cubicBezTo>
                      <a:lnTo>
                        <a:pt x="3589" y="120"/>
                      </a:lnTo>
                      <a:cubicBezTo>
                        <a:pt x="3625" y="84"/>
                        <a:pt x="3625" y="84"/>
                        <a:pt x="3625" y="84"/>
                      </a:cubicBezTo>
                      <a:cubicBezTo>
                        <a:pt x="3649" y="78"/>
                        <a:pt x="3661" y="60"/>
                        <a:pt x="3691" y="60"/>
                      </a:cubicBezTo>
                      <a:cubicBezTo>
                        <a:pt x="3739" y="60"/>
                        <a:pt x="3769" y="48"/>
                        <a:pt x="3817" y="30"/>
                      </a:cubicBezTo>
                      <a:cubicBezTo>
                        <a:pt x="3883" y="0"/>
                        <a:pt x="3907" y="24"/>
                        <a:pt x="3913" y="90"/>
                      </a:cubicBezTo>
                      <a:cubicBezTo>
                        <a:pt x="3919" y="126"/>
                        <a:pt x="3967" y="96"/>
                        <a:pt x="3985" y="90"/>
                      </a:cubicBezTo>
                      <a:cubicBezTo>
                        <a:pt x="4021" y="72"/>
                        <a:pt x="4063" y="66"/>
                        <a:pt x="4099" y="54"/>
                      </a:cubicBezTo>
                      <a:cubicBezTo>
                        <a:pt x="4135" y="48"/>
                        <a:pt x="4135" y="48"/>
                        <a:pt x="4135" y="48"/>
                      </a:cubicBezTo>
                      <a:lnTo>
                        <a:pt x="4135" y="48"/>
                      </a:lnTo>
                      <a:cubicBezTo>
                        <a:pt x="4164" y="54"/>
                        <a:pt x="4260" y="138"/>
                        <a:pt x="4284" y="84"/>
                      </a:cubicBezTo>
                      <a:cubicBezTo>
                        <a:pt x="4302" y="48"/>
                        <a:pt x="4308" y="42"/>
                        <a:pt x="4350" y="48"/>
                      </a:cubicBezTo>
                      <a:cubicBezTo>
                        <a:pt x="4392" y="54"/>
                        <a:pt x="4428" y="24"/>
                        <a:pt x="4464" y="24"/>
                      </a:cubicBezTo>
                      <a:cubicBezTo>
                        <a:pt x="4464" y="30"/>
                        <a:pt x="4470" y="36"/>
                        <a:pt x="4470" y="42"/>
                      </a:cubicBezTo>
                      <a:cubicBezTo>
                        <a:pt x="4506" y="66"/>
                        <a:pt x="4506" y="78"/>
                        <a:pt x="4560" y="84"/>
                      </a:cubicBezTo>
                      <a:cubicBezTo>
                        <a:pt x="4584" y="84"/>
                        <a:pt x="4572" y="102"/>
                        <a:pt x="4584" y="114"/>
                      </a:cubicBezTo>
                      <a:cubicBezTo>
                        <a:pt x="4614" y="150"/>
                        <a:pt x="4656" y="132"/>
                        <a:pt x="4692" y="138"/>
                      </a:cubicBezTo>
                      <a:cubicBezTo>
                        <a:pt x="4734" y="156"/>
                        <a:pt x="4746" y="198"/>
                        <a:pt x="4800" y="186"/>
                      </a:cubicBezTo>
                      <a:cubicBezTo>
                        <a:pt x="4890" y="186"/>
                        <a:pt x="4884" y="156"/>
                        <a:pt x="4944" y="228"/>
                      </a:cubicBezTo>
                      <a:cubicBezTo>
                        <a:pt x="4955" y="240"/>
                        <a:pt x="5015" y="275"/>
                        <a:pt x="5034" y="282"/>
                      </a:cubicBezTo>
                      <a:cubicBezTo>
                        <a:pt x="5063" y="294"/>
                        <a:pt x="5081" y="282"/>
                        <a:pt x="5099" y="317"/>
                      </a:cubicBezTo>
                      <a:cubicBezTo>
                        <a:pt x="5129" y="359"/>
                        <a:pt x="5195" y="317"/>
                        <a:pt x="5219" y="294"/>
                      </a:cubicBezTo>
                      <a:cubicBezTo>
                        <a:pt x="5237" y="282"/>
                        <a:pt x="5297" y="294"/>
                        <a:pt x="5315" y="299"/>
                      </a:cubicBezTo>
                      <a:cubicBezTo>
                        <a:pt x="5315" y="299"/>
                        <a:pt x="5315" y="299"/>
                        <a:pt x="5315" y="306"/>
                      </a:cubicBezTo>
                      <a:cubicBezTo>
                        <a:pt x="5285" y="330"/>
                        <a:pt x="5261" y="341"/>
                        <a:pt x="5297" y="378"/>
                      </a:cubicBezTo>
                      <a:cubicBezTo>
                        <a:pt x="5327" y="413"/>
                        <a:pt x="5351" y="413"/>
                        <a:pt x="5375" y="455"/>
                      </a:cubicBezTo>
                      <a:cubicBezTo>
                        <a:pt x="5393" y="497"/>
                        <a:pt x="5339" y="485"/>
                        <a:pt x="5345" y="521"/>
                      </a:cubicBezTo>
                      <a:cubicBezTo>
                        <a:pt x="5351" y="545"/>
                        <a:pt x="5309" y="557"/>
                        <a:pt x="5303" y="575"/>
                      </a:cubicBezTo>
                      <a:cubicBezTo>
                        <a:pt x="5303" y="605"/>
                        <a:pt x="5309" y="611"/>
                        <a:pt x="5297" y="635"/>
                      </a:cubicBezTo>
                      <a:cubicBezTo>
                        <a:pt x="5279" y="665"/>
                        <a:pt x="5315" y="707"/>
                        <a:pt x="5309" y="755"/>
                      </a:cubicBezTo>
                      <a:cubicBezTo>
                        <a:pt x="5303" y="791"/>
                        <a:pt x="5321" y="827"/>
                        <a:pt x="5357" y="845"/>
                      </a:cubicBezTo>
                      <a:cubicBezTo>
                        <a:pt x="5387" y="863"/>
                        <a:pt x="5405" y="881"/>
                        <a:pt x="5435" y="905"/>
                      </a:cubicBezTo>
                      <a:cubicBezTo>
                        <a:pt x="5459" y="917"/>
                        <a:pt x="5537" y="965"/>
                        <a:pt x="5561" y="965"/>
                      </a:cubicBezTo>
                      <a:cubicBezTo>
                        <a:pt x="5585" y="971"/>
                        <a:pt x="5609" y="965"/>
                        <a:pt x="5639" y="959"/>
                      </a:cubicBezTo>
                      <a:cubicBezTo>
                        <a:pt x="5663" y="959"/>
                        <a:pt x="5687" y="977"/>
                        <a:pt x="5717" y="977"/>
                      </a:cubicBezTo>
                      <a:cubicBezTo>
                        <a:pt x="5728" y="971"/>
                        <a:pt x="5741" y="959"/>
                        <a:pt x="5753" y="959"/>
                      </a:cubicBezTo>
                      <a:cubicBezTo>
                        <a:pt x="5765" y="977"/>
                        <a:pt x="5770" y="1007"/>
                        <a:pt x="5788" y="1031"/>
                      </a:cubicBezTo>
                      <a:cubicBezTo>
                        <a:pt x="5830" y="1090"/>
                        <a:pt x="5908" y="1037"/>
                        <a:pt x="5932" y="1073"/>
                      </a:cubicBezTo>
                      <a:cubicBezTo>
                        <a:pt x="5950" y="1103"/>
                        <a:pt x="5998" y="1145"/>
                        <a:pt x="6028" y="1168"/>
                      </a:cubicBezTo>
                      <a:cubicBezTo>
                        <a:pt x="6058" y="1186"/>
                        <a:pt x="6076" y="1186"/>
                        <a:pt x="6064" y="1222"/>
                      </a:cubicBezTo>
                      <a:cubicBezTo>
                        <a:pt x="6040" y="1348"/>
                        <a:pt x="6202" y="1264"/>
                        <a:pt x="6250" y="1378"/>
                      </a:cubicBezTo>
                      <a:cubicBezTo>
                        <a:pt x="6274" y="1390"/>
                        <a:pt x="6280" y="1420"/>
                        <a:pt x="6310" y="1432"/>
                      </a:cubicBezTo>
                      <a:cubicBezTo>
                        <a:pt x="6328" y="1438"/>
                        <a:pt x="6370" y="1390"/>
                        <a:pt x="6412" y="1396"/>
                      </a:cubicBezTo>
                      <a:cubicBezTo>
                        <a:pt x="6436" y="1402"/>
                        <a:pt x="6454" y="1378"/>
                        <a:pt x="6472" y="1372"/>
                      </a:cubicBezTo>
                      <a:cubicBezTo>
                        <a:pt x="6496" y="1366"/>
                        <a:pt x="6520" y="1378"/>
                        <a:pt x="6543" y="1372"/>
                      </a:cubicBezTo>
                      <a:cubicBezTo>
                        <a:pt x="6603" y="1372"/>
                        <a:pt x="6657" y="1258"/>
                        <a:pt x="6687" y="1276"/>
                      </a:cubicBezTo>
                      <a:cubicBezTo>
                        <a:pt x="6711" y="1282"/>
                        <a:pt x="6735" y="1294"/>
                        <a:pt x="6753" y="1276"/>
                      </a:cubicBezTo>
                      <a:cubicBezTo>
                        <a:pt x="6777" y="1264"/>
                        <a:pt x="6861" y="1276"/>
                        <a:pt x="6855" y="1246"/>
                      </a:cubicBezTo>
                      <a:cubicBezTo>
                        <a:pt x="6849" y="1216"/>
                        <a:pt x="6849" y="1180"/>
                        <a:pt x="6843" y="1156"/>
                      </a:cubicBezTo>
                      <a:cubicBezTo>
                        <a:pt x="6837" y="1114"/>
                        <a:pt x="6813" y="1084"/>
                        <a:pt x="6849" y="1049"/>
                      </a:cubicBezTo>
                      <a:cubicBezTo>
                        <a:pt x="6873" y="1019"/>
                        <a:pt x="6873" y="941"/>
                        <a:pt x="6879" y="899"/>
                      </a:cubicBezTo>
                      <a:cubicBezTo>
                        <a:pt x="6897" y="809"/>
                        <a:pt x="6969" y="875"/>
                        <a:pt x="7035" y="887"/>
                      </a:cubicBezTo>
                      <a:cubicBezTo>
                        <a:pt x="7065" y="893"/>
                        <a:pt x="7083" y="917"/>
                        <a:pt x="7113" y="923"/>
                      </a:cubicBezTo>
                      <a:cubicBezTo>
                        <a:pt x="7125" y="923"/>
                        <a:pt x="7131" y="899"/>
                        <a:pt x="7155" y="899"/>
                      </a:cubicBezTo>
                      <a:cubicBezTo>
                        <a:pt x="7239" y="887"/>
                        <a:pt x="7203" y="881"/>
                        <a:pt x="7179" y="827"/>
                      </a:cubicBezTo>
                      <a:cubicBezTo>
                        <a:pt x="7161" y="785"/>
                        <a:pt x="7161" y="737"/>
                        <a:pt x="7209" y="737"/>
                      </a:cubicBezTo>
                      <a:cubicBezTo>
                        <a:pt x="7269" y="737"/>
                        <a:pt x="7281" y="611"/>
                        <a:pt x="7305" y="569"/>
                      </a:cubicBezTo>
                      <a:cubicBezTo>
                        <a:pt x="7329" y="521"/>
                        <a:pt x="7347" y="449"/>
                        <a:pt x="7413" y="473"/>
                      </a:cubicBezTo>
                      <a:cubicBezTo>
                        <a:pt x="7484" y="503"/>
                        <a:pt x="7466" y="419"/>
                        <a:pt x="7520" y="413"/>
                      </a:cubicBezTo>
                      <a:cubicBezTo>
                        <a:pt x="7544" y="407"/>
                        <a:pt x="7634" y="527"/>
                        <a:pt x="7664" y="545"/>
                      </a:cubicBezTo>
                      <a:cubicBezTo>
                        <a:pt x="7724" y="575"/>
                        <a:pt x="7598" y="695"/>
                        <a:pt x="7724" y="701"/>
                      </a:cubicBezTo>
                      <a:cubicBezTo>
                        <a:pt x="7772" y="713"/>
                        <a:pt x="7820" y="731"/>
                        <a:pt x="7862" y="761"/>
                      </a:cubicBezTo>
                      <a:cubicBezTo>
                        <a:pt x="7874" y="767"/>
                        <a:pt x="7880" y="779"/>
                        <a:pt x="7892" y="785"/>
                      </a:cubicBezTo>
                      <a:cubicBezTo>
                        <a:pt x="7904" y="791"/>
                        <a:pt x="7958" y="809"/>
                        <a:pt x="7958" y="815"/>
                      </a:cubicBezTo>
                      <a:cubicBezTo>
                        <a:pt x="7964" y="827"/>
                        <a:pt x="7946" y="845"/>
                        <a:pt x="7940" y="857"/>
                      </a:cubicBezTo>
                      <a:cubicBezTo>
                        <a:pt x="7922" y="887"/>
                        <a:pt x="7952" y="899"/>
                        <a:pt x="7952" y="929"/>
                      </a:cubicBezTo>
                      <a:cubicBezTo>
                        <a:pt x="7952" y="959"/>
                        <a:pt x="7922" y="977"/>
                        <a:pt x="7916" y="1007"/>
                      </a:cubicBezTo>
                      <a:cubicBezTo>
                        <a:pt x="7904" y="1061"/>
                        <a:pt x="7874" y="1097"/>
                        <a:pt x="7874" y="1156"/>
                      </a:cubicBezTo>
                      <a:cubicBezTo>
                        <a:pt x="7874" y="1192"/>
                        <a:pt x="7886" y="1216"/>
                        <a:pt x="7886" y="1246"/>
                      </a:cubicBezTo>
                      <a:cubicBezTo>
                        <a:pt x="7886" y="1270"/>
                        <a:pt x="7886" y="1306"/>
                        <a:pt x="7880" y="1324"/>
                      </a:cubicBezTo>
                      <a:lnTo>
                        <a:pt x="7880" y="1324"/>
                      </a:lnTo>
                      <a:cubicBezTo>
                        <a:pt x="7880" y="1378"/>
                        <a:pt x="7880" y="1378"/>
                        <a:pt x="7880" y="1378"/>
                      </a:cubicBezTo>
                      <a:cubicBezTo>
                        <a:pt x="7868" y="1396"/>
                        <a:pt x="7838" y="1408"/>
                        <a:pt x="7850" y="1432"/>
                      </a:cubicBezTo>
                      <a:cubicBezTo>
                        <a:pt x="7868" y="1462"/>
                        <a:pt x="7850" y="1456"/>
                        <a:pt x="7826" y="1462"/>
                      </a:cubicBezTo>
                      <a:cubicBezTo>
                        <a:pt x="7820" y="1486"/>
                        <a:pt x="7832" y="1522"/>
                        <a:pt x="7826" y="1540"/>
                      </a:cubicBezTo>
                      <a:cubicBezTo>
                        <a:pt x="7796" y="1546"/>
                        <a:pt x="7814" y="1587"/>
                        <a:pt x="7814" y="1605"/>
                      </a:cubicBezTo>
                      <a:cubicBezTo>
                        <a:pt x="7796" y="1665"/>
                        <a:pt x="7778" y="1695"/>
                        <a:pt x="7718" y="1695"/>
                      </a:cubicBezTo>
                      <a:cubicBezTo>
                        <a:pt x="7712" y="1695"/>
                        <a:pt x="7670" y="1749"/>
                        <a:pt x="7670" y="1761"/>
                      </a:cubicBezTo>
                      <a:cubicBezTo>
                        <a:pt x="7670" y="1761"/>
                        <a:pt x="7718" y="1797"/>
                        <a:pt x="7724" y="1815"/>
                      </a:cubicBezTo>
                      <a:cubicBezTo>
                        <a:pt x="7760" y="1922"/>
                        <a:pt x="7760" y="1922"/>
                        <a:pt x="7760" y="1922"/>
                      </a:cubicBezTo>
                      <a:cubicBezTo>
                        <a:pt x="7778" y="1970"/>
                        <a:pt x="7712" y="1994"/>
                        <a:pt x="7682" y="2024"/>
                      </a:cubicBezTo>
                      <a:cubicBezTo>
                        <a:pt x="7682" y="2060"/>
                        <a:pt x="7580" y="2084"/>
                        <a:pt x="7580" y="2108"/>
                      </a:cubicBezTo>
                      <a:lnTo>
                        <a:pt x="7580" y="2108"/>
                      </a:lnTo>
                      <a:cubicBezTo>
                        <a:pt x="7598" y="2120"/>
                        <a:pt x="7640" y="2180"/>
                        <a:pt x="7646" y="2198"/>
                      </a:cubicBezTo>
                      <a:cubicBezTo>
                        <a:pt x="7646" y="2210"/>
                        <a:pt x="7640" y="2258"/>
                        <a:pt x="7634" y="2270"/>
                      </a:cubicBezTo>
                      <a:cubicBezTo>
                        <a:pt x="7628" y="2288"/>
                        <a:pt x="7604" y="2276"/>
                        <a:pt x="7586" y="2288"/>
                      </a:cubicBezTo>
                      <a:cubicBezTo>
                        <a:pt x="7568" y="2300"/>
                        <a:pt x="7568" y="2348"/>
                        <a:pt x="7550" y="2372"/>
                      </a:cubicBezTo>
                      <a:cubicBezTo>
                        <a:pt x="7544" y="2390"/>
                        <a:pt x="7520" y="2390"/>
                        <a:pt x="7508" y="2402"/>
                      </a:cubicBezTo>
                      <a:cubicBezTo>
                        <a:pt x="7490" y="2408"/>
                        <a:pt x="7514" y="2444"/>
                        <a:pt x="7514" y="2462"/>
                      </a:cubicBezTo>
                      <a:cubicBezTo>
                        <a:pt x="7562" y="2504"/>
                        <a:pt x="7520" y="2582"/>
                        <a:pt x="7544" y="2630"/>
                      </a:cubicBezTo>
                      <a:cubicBezTo>
                        <a:pt x="7562" y="2665"/>
                        <a:pt x="7562" y="2713"/>
                        <a:pt x="7604" y="2725"/>
                      </a:cubicBezTo>
                      <a:cubicBezTo>
                        <a:pt x="7628" y="2737"/>
                        <a:pt x="7694" y="2702"/>
                        <a:pt x="7730" y="2702"/>
                      </a:cubicBezTo>
                      <a:cubicBezTo>
                        <a:pt x="7790" y="2689"/>
                        <a:pt x="7820" y="2719"/>
                        <a:pt x="7856" y="2767"/>
                      </a:cubicBezTo>
                      <a:cubicBezTo>
                        <a:pt x="7886" y="2809"/>
                        <a:pt x="7928" y="2833"/>
                        <a:pt x="7964" y="2863"/>
                      </a:cubicBezTo>
                      <a:cubicBezTo>
                        <a:pt x="7964" y="2905"/>
                        <a:pt x="7922" y="2911"/>
                        <a:pt x="7940" y="2965"/>
                      </a:cubicBezTo>
                      <a:cubicBezTo>
                        <a:pt x="7946" y="3013"/>
                        <a:pt x="7940" y="3043"/>
                        <a:pt x="7928" y="3085"/>
                      </a:cubicBezTo>
                      <a:cubicBezTo>
                        <a:pt x="7922" y="3145"/>
                        <a:pt x="7928" y="3235"/>
                        <a:pt x="7886" y="3289"/>
                      </a:cubicBezTo>
                      <a:cubicBezTo>
                        <a:pt x="7874" y="3307"/>
                        <a:pt x="7856" y="3313"/>
                        <a:pt x="7838" y="3325"/>
                      </a:cubicBezTo>
                      <a:cubicBezTo>
                        <a:pt x="7820" y="3349"/>
                        <a:pt x="7820" y="3403"/>
                        <a:pt x="7784" y="3373"/>
                      </a:cubicBezTo>
                      <a:cubicBezTo>
                        <a:pt x="7754" y="3349"/>
                        <a:pt x="7658" y="3235"/>
                        <a:pt x="7634" y="3265"/>
                      </a:cubicBezTo>
                      <a:cubicBezTo>
                        <a:pt x="7574" y="3343"/>
                        <a:pt x="7508" y="3259"/>
                        <a:pt x="7437" y="3241"/>
                      </a:cubicBezTo>
                      <a:cubicBezTo>
                        <a:pt x="7418" y="3247"/>
                        <a:pt x="7371" y="3199"/>
                        <a:pt x="7371" y="3247"/>
                      </a:cubicBezTo>
                      <a:cubicBezTo>
                        <a:pt x="7365" y="3277"/>
                        <a:pt x="7341" y="3283"/>
                        <a:pt x="7317" y="3295"/>
                      </a:cubicBezTo>
                      <a:cubicBezTo>
                        <a:pt x="7293" y="3307"/>
                        <a:pt x="7287" y="3265"/>
                        <a:pt x="7275" y="3253"/>
                      </a:cubicBezTo>
                      <a:cubicBezTo>
                        <a:pt x="7269" y="3247"/>
                        <a:pt x="7245" y="3271"/>
                        <a:pt x="7233" y="3277"/>
                      </a:cubicBezTo>
                      <a:cubicBezTo>
                        <a:pt x="7161" y="3301"/>
                        <a:pt x="7113" y="3193"/>
                        <a:pt x="7077" y="3151"/>
                      </a:cubicBezTo>
                      <a:cubicBezTo>
                        <a:pt x="7047" y="3115"/>
                        <a:pt x="7053" y="3097"/>
                        <a:pt x="7011" y="3109"/>
                      </a:cubicBezTo>
                      <a:cubicBezTo>
                        <a:pt x="6987" y="3121"/>
                        <a:pt x="6975" y="3133"/>
                        <a:pt x="6951" y="3133"/>
                      </a:cubicBezTo>
                      <a:cubicBezTo>
                        <a:pt x="6897" y="3127"/>
                        <a:pt x="6921" y="3103"/>
                        <a:pt x="6897" y="3073"/>
                      </a:cubicBezTo>
                      <a:cubicBezTo>
                        <a:pt x="6903" y="3061"/>
                        <a:pt x="6885" y="3031"/>
                        <a:pt x="6885" y="3019"/>
                      </a:cubicBezTo>
                      <a:cubicBezTo>
                        <a:pt x="6885" y="2983"/>
                        <a:pt x="6921" y="2935"/>
                        <a:pt x="6939" y="2911"/>
                      </a:cubicBezTo>
                      <a:cubicBezTo>
                        <a:pt x="6981" y="2845"/>
                        <a:pt x="6903" y="2839"/>
                        <a:pt x="6891" y="2785"/>
                      </a:cubicBezTo>
                      <a:cubicBezTo>
                        <a:pt x="6885" y="2731"/>
                        <a:pt x="6867" y="2725"/>
                        <a:pt x="6831" y="2749"/>
                      </a:cubicBezTo>
                      <a:cubicBezTo>
                        <a:pt x="6801" y="2773"/>
                        <a:pt x="6801" y="2821"/>
                        <a:pt x="6765" y="2839"/>
                      </a:cubicBezTo>
                      <a:cubicBezTo>
                        <a:pt x="6717" y="2869"/>
                        <a:pt x="6687" y="2755"/>
                        <a:pt x="6640" y="2797"/>
                      </a:cubicBezTo>
                      <a:cubicBezTo>
                        <a:pt x="6585" y="2851"/>
                        <a:pt x="6508" y="2851"/>
                        <a:pt x="6442" y="2893"/>
                      </a:cubicBezTo>
                      <a:cubicBezTo>
                        <a:pt x="6430" y="2935"/>
                        <a:pt x="6358" y="2917"/>
                        <a:pt x="6328" y="2899"/>
                      </a:cubicBezTo>
                      <a:cubicBezTo>
                        <a:pt x="6298" y="2869"/>
                        <a:pt x="6292" y="2869"/>
                        <a:pt x="6292" y="2911"/>
                      </a:cubicBezTo>
                      <a:cubicBezTo>
                        <a:pt x="6286" y="2923"/>
                        <a:pt x="6256" y="2971"/>
                        <a:pt x="6256" y="2977"/>
                      </a:cubicBezTo>
                      <a:cubicBezTo>
                        <a:pt x="6274" y="3007"/>
                        <a:pt x="6292" y="3091"/>
                        <a:pt x="6238" y="3103"/>
                      </a:cubicBezTo>
                      <a:cubicBezTo>
                        <a:pt x="6184" y="3115"/>
                        <a:pt x="6184" y="3085"/>
                        <a:pt x="6202" y="3151"/>
                      </a:cubicBezTo>
                      <a:cubicBezTo>
                        <a:pt x="6208" y="3187"/>
                        <a:pt x="6166" y="3187"/>
                        <a:pt x="6148" y="3205"/>
                      </a:cubicBezTo>
                      <a:cubicBezTo>
                        <a:pt x="6136" y="3223"/>
                        <a:pt x="6142" y="3247"/>
                        <a:pt x="6136" y="3265"/>
                      </a:cubicBezTo>
                      <a:cubicBezTo>
                        <a:pt x="6112" y="3313"/>
                        <a:pt x="6076" y="3289"/>
                        <a:pt x="6046" y="3313"/>
                      </a:cubicBezTo>
                      <a:cubicBezTo>
                        <a:pt x="6028" y="3337"/>
                        <a:pt x="6082" y="3361"/>
                        <a:pt x="6058" y="3390"/>
                      </a:cubicBezTo>
                      <a:cubicBezTo>
                        <a:pt x="6070" y="3432"/>
                        <a:pt x="6070" y="3450"/>
                        <a:pt x="6064" y="3486"/>
                      </a:cubicBezTo>
                      <a:cubicBezTo>
                        <a:pt x="6058" y="3510"/>
                        <a:pt x="6022" y="3516"/>
                        <a:pt x="6022" y="3528"/>
                      </a:cubicBezTo>
                      <a:cubicBezTo>
                        <a:pt x="6022" y="3546"/>
                        <a:pt x="6040" y="3558"/>
                        <a:pt x="6046" y="3576"/>
                      </a:cubicBezTo>
                      <a:cubicBezTo>
                        <a:pt x="6046" y="3588"/>
                        <a:pt x="6040" y="3606"/>
                        <a:pt x="6034" y="3612"/>
                      </a:cubicBezTo>
                      <a:cubicBezTo>
                        <a:pt x="6022" y="3636"/>
                        <a:pt x="6052" y="3660"/>
                        <a:pt x="6028" y="3690"/>
                      </a:cubicBezTo>
                      <a:cubicBezTo>
                        <a:pt x="6004" y="3726"/>
                        <a:pt x="6082" y="3762"/>
                        <a:pt x="6070" y="3810"/>
                      </a:cubicBezTo>
                      <a:cubicBezTo>
                        <a:pt x="6052" y="3864"/>
                        <a:pt x="5968" y="3888"/>
                        <a:pt x="6040" y="3942"/>
                      </a:cubicBezTo>
                      <a:cubicBezTo>
                        <a:pt x="6100" y="3966"/>
                        <a:pt x="6088" y="4038"/>
                        <a:pt x="6148" y="4020"/>
                      </a:cubicBezTo>
                      <a:cubicBezTo>
                        <a:pt x="6178" y="4008"/>
                        <a:pt x="6166" y="4050"/>
                        <a:pt x="6178" y="4062"/>
                      </a:cubicBezTo>
                      <a:cubicBezTo>
                        <a:pt x="6202" y="4080"/>
                        <a:pt x="6220" y="4074"/>
                        <a:pt x="6244" y="4074"/>
                      </a:cubicBezTo>
                      <a:cubicBezTo>
                        <a:pt x="6286" y="4074"/>
                        <a:pt x="6274" y="4044"/>
                        <a:pt x="6304" y="4032"/>
                      </a:cubicBezTo>
                      <a:cubicBezTo>
                        <a:pt x="6406" y="4008"/>
                        <a:pt x="6406" y="4008"/>
                        <a:pt x="6406" y="4008"/>
                      </a:cubicBezTo>
                      <a:cubicBezTo>
                        <a:pt x="6442" y="4002"/>
                        <a:pt x="6472" y="4026"/>
                        <a:pt x="6484" y="4062"/>
                      </a:cubicBezTo>
                      <a:cubicBezTo>
                        <a:pt x="6484" y="4074"/>
                        <a:pt x="6472" y="4128"/>
                        <a:pt x="6496" y="4116"/>
                      </a:cubicBezTo>
                      <a:cubicBezTo>
                        <a:pt x="6543" y="4098"/>
                        <a:pt x="6580" y="4134"/>
                        <a:pt x="6556" y="4176"/>
                      </a:cubicBezTo>
                      <a:cubicBezTo>
                        <a:pt x="6532" y="4212"/>
                        <a:pt x="6550" y="4236"/>
                        <a:pt x="6538" y="4277"/>
                      </a:cubicBezTo>
                      <a:cubicBezTo>
                        <a:pt x="6520" y="4319"/>
                        <a:pt x="6490" y="4283"/>
                        <a:pt x="6466" y="4295"/>
                      </a:cubicBezTo>
                      <a:cubicBezTo>
                        <a:pt x="6442" y="4301"/>
                        <a:pt x="6382" y="4349"/>
                        <a:pt x="6388" y="4373"/>
                      </a:cubicBezTo>
                      <a:cubicBezTo>
                        <a:pt x="6400" y="4463"/>
                        <a:pt x="6406" y="4445"/>
                        <a:pt x="6334" y="4505"/>
                      </a:cubicBezTo>
                      <a:cubicBezTo>
                        <a:pt x="6328" y="4535"/>
                        <a:pt x="6310" y="4547"/>
                        <a:pt x="6304" y="4589"/>
                      </a:cubicBezTo>
                      <a:cubicBezTo>
                        <a:pt x="6304" y="4631"/>
                        <a:pt x="6322" y="4697"/>
                        <a:pt x="6346" y="4733"/>
                      </a:cubicBezTo>
                      <a:cubicBezTo>
                        <a:pt x="6358" y="4751"/>
                        <a:pt x="6382" y="4757"/>
                        <a:pt x="6400" y="4763"/>
                      </a:cubicBezTo>
                      <a:cubicBezTo>
                        <a:pt x="6436" y="4775"/>
                        <a:pt x="6436" y="4817"/>
                        <a:pt x="6454" y="4841"/>
                      </a:cubicBezTo>
                      <a:cubicBezTo>
                        <a:pt x="6472" y="4859"/>
                        <a:pt x="6502" y="4865"/>
                        <a:pt x="6508" y="4889"/>
                      </a:cubicBezTo>
                      <a:cubicBezTo>
                        <a:pt x="6520" y="4901"/>
                        <a:pt x="6508" y="4919"/>
                        <a:pt x="6520" y="4937"/>
                      </a:cubicBezTo>
                      <a:cubicBezTo>
                        <a:pt x="6532" y="4961"/>
                        <a:pt x="6550" y="4961"/>
                        <a:pt x="6550" y="4996"/>
                      </a:cubicBezTo>
                      <a:cubicBezTo>
                        <a:pt x="6550" y="5027"/>
                        <a:pt x="6585" y="5044"/>
                        <a:pt x="6598" y="5074"/>
                      </a:cubicBezTo>
                      <a:cubicBezTo>
                        <a:pt x="6603" y="5158"/>
                        <a:pt x="6502" y="5176"/>
                        <a:pt x="6472" y="5248"/>
                      </a:cubicBezTo>
                      <a:cubicBezTo>
                        <a:pt x="6460" y="5278"/>
                        <a:pt x="6430" y="5302"/>
                        <a:pt x="6400" y="5308"/>
                      </a:cubicBezTo>
                      <a:cubicBezTo>
                        <a:pt x="6382" y="5308"/>
                        <a:pt x="6364" y="5308"/>
                        <a:pt x="6346" y="5296"/>
                      </a:cubicBezTo>
                      <a:cubicBezTo>
                        <a:pt x="6322" y="5284"/>
                        <a:pt x="6292" y="5284"/>
                        <a:pt x="6262" y="5284"/>
                      </a:cubicBezTo>
                      <a:cubicBezTo>
                        <a:pt x="6244" y="5290"/>
                        <a:pt x="6226" y="5284"/>
                        <a:pt x="6208" y="5290"/>
                      </a:cubicBezTo>
                      <a:cubicBezTo>
                        <a:pt x="6190" y="5302"/>
                        <a:pt x="6172" y="5350"/>
                        <a:pt x="6148" y="5350"/>
                      </a:cubicBezTo>
                      <a:cubicBezTo>
                        <a:pt x="6130" y="5350"/>
                        <a:pt x="6046" y="5278"/>
                        <a:pt x="6046" y="5260"/>
                      </a:cubicBezTo>
                      <a:cubicBezTo>
                        <a:pt x="6046" y="5254"/>
                        <a:pt x="6070" y="5242"/>
                        <a:pt x="6070" y="5242"/>
                      </a:cubicBezTo>
                      <a:cubicBezTo>
                        <a:pt x="6094" y="5218"/>
                        <a:pt x="6118" y="5140"/>
                        <a:pt x="6100" y="5104"/>
                      </a:cubicBezTo>
                      <a:cubicBezTo>
                        <a:pt x="6076" y="5056"/>
                        <a:pt x="6010" y="4985"/>
                        <a:pt x="5950" y="4979"/>
                      </a:cubicBezTo>
                      <a:cubicBezTo>
                        <a:pt x="5920" y="4972"/>
                        <a:pt x="5836" y="4955"/>
                        <a:pt x="5818" y="4919"/>
                      </a:cubicBezTo>
                      <a:cubicBezTo>
                        <a:pt x="5818" y="4907"/>
                        <a:pt x="5794" y="4859"/>
                        <a:pt x="5807" y="4853"/>
                      </a:cubicBezTo>
                      <a:cubicBezTo>
                        <a:pt x="5866" y="4823"/>
                        <a:pt x="5866" y="4775"/>
                        <a:pt x="5818" y="4739"/>
                      </a:cubicBezTo>
                      <a:cubicBezTo>
                        <a:pt x="5807" y="4727"/>
                        <a:pt x="5770" y="4709"/>
                        <a:pt x="5765" y="4691"/>
                      </a:cubicBezTo>
                      <a:cubicBezTo>
                        <a:pt x="5753" y="4655"/>
                        <a:pt x="5783" y="4631"/>
                        <a:pt x="5788" y="4595"/>
                      </a:cubicBezTo>
                      <a:cubicBezTo>
                        <a:pt x="5800" y="4589"/>
                        <a:pt x="5860" y="4511"/>
                        <a:pt x="5825" y="4511"/>
                      </a:cubicBezTo>
                      <a:cubicBezTo>
                        <a:pt x="5788" y="4511"/>
                        <a:pt x="5747" y="4511"/>
                        <a:pt x="5723" y="4481"/>
                      </a:cubicBezTo>
                      <a:cubicBezTo>
                        <a:pt x="5711" y="4457"/>
                        <a:pt x="5675" y="4433"/>
                        <a:pt x="5669" y="4409"/>
                      </a:cubicBezTo>
                      <a:cubicBezTo>
                        <a:pt x="5645" y="4349"/>
                        <a:pt x="5675" y="4313"/>
                        <a:pt x="5591" y="4337"/>
                      </a:cubicBezTo>
                      <a:cubicBezTo>
                        <a:pt x="5555" y="4349"/>
                        <a:pt x="5555" y="4415"/>
                        <a:pt x="5519" y="4421"/>
                      </a:cubicBezTo>
                      <a:cubicBezTo>
                        <a:pt x="5495" y="4421"/>
                        <a:pt x="5435" y="4307"/>
                        <a:pt x="5429" y="4325"/>
                      </a:cubicBezTo>
                      <a:cubicBezTo>
                        <a:pt x="5417" y="4367"/>
                        <a:pt x="5381" y="4361"/>
                        <a:pt x="5345" y="4373"/>
                      </a:cubicBezTo>
                      <a:cubicBezTo>
                        <a:pt x="5321" y="4379"/>
                        <a:pt x="5333" y="4385"/>
                        <a:pt x="5321" y="4403"/>
                      </a:cubicBezTo>
                      <a:cubicBezTo>
                        <a:pt x="5315" y="4421"/>
                        <a:pt x="5273" y="4439"/>
                        <a:pt x="5261" y="4451"/>
                      </a:cubicBezTo>
                      <a:cubicBezTo>
                        <a:pt x="5249" y="4457"/>
                        <a:pt x="5135" y="4433"/>
                        <a:pt x="5099" y="4457"/>
                      </a:cubicBezTo>
                      <a:cubicBezTo>
                        <a:pt x="5087" y="4463"/>
                        <a:pt x="5087" y="4493"/>
                        <a:pt x="5063" y="4505"/>
                      </a:cubicBezTo>
                      <a:cubicBezTo>
                        <a:pt x="5021" y="4529"/>
                        <a:pt x="4968" y="4541"/>
                        <a:pt x="4932" y="4577"/>
                      </a:cubicBezTo>
                      <a:cubicBezTo>
                        <a:pt x="4812" y="4685"/>
                        <a:pt x="4824" y="4523"/>
                        <a:pt x="4716" y="4523"/>
                      </a:cubicBezTo>
                      <a:cubicBezTo>
                        <a:pt x="4614" y="4517"/>
                        <a:pt x="4680" y="4619"/>
                        <a:pt x="4644" y="4649"/>
                      </a:cubicBezTo>
                      <a:cubicBezTo>
                        <a:pt x="4578" y="4709"/>
                        <a:pt x="4650" y="4691"/>
                        <a:pt x="4650" y="4751"/>
                      </a:cubicBezTo>
                      <a:cubicBezTo>
                        <a:pt x="4644" y="4781"/>
                        <a:pt x="4608" y="4781"/>
                        <a:pt x="4614" y="4829"/>
                      </a:cubicBezTo>
                      <a:cubicBezTo>
                        <a:pt x="4626" y="4883"/>
                        <a:pt x="4578" y="4883"/>
                        <a:pt x="4530" y="4889"/>
                      </a:cubicBezTo>
                      <a:cubicBezTo>
                        <a:pt x="4464" y="4889"/>
                        <a:pt x="4464" y="4793"/>
                        <a:pt x="4410" y="4841"/>
                      </a:cubicBezTo>
                      <a:cubicBezTo>
                        <a:pt x="4404" y="4865"/>
                        <a:pt x="4332" y="4913"/>
                        <a:pt x="4308" y="4919"/>
                      </a:cubicBezTo>
                      <a:cubicBezTo>
                        <a:pt x="4230" y="4943"/>
                        <a:pt x="4188" y="4924"/>
                        <a:pt x="4140" y="4871"/>
                      </a:cubicBezTo>
                      <a:cubicBezTo>
                        <a:pt x="4111" y="4835"/>
                        <a:pt x="4069" y="4883"/>
                        <a:pt x="4033" y="4871"/>
                      </a:cubicBezTo>
                      <a:cubicBezTo>
                        <a:pt x="4003" y="4859"/>
                        <a:pt x="3985" y="4835"/>
                        <a:pt x="3967" y="4811"/>
                      </a:cubicBezTo>
                      <a:cubicBezTo>
                        <a:pt x="3937" y="4775"/>
                        <a:pt x="3919" y="4841"/>
                        <a:pt x="3877" y="4811"/>
                      </a:cubicBezTo>
                      <a:cubicBezTo>
                        <a:pt x="3829" y="4763"/>
                        <a:pt x="3793" y="4709"/>
                        <a:pt x="3745" y="4661"/>
                      </a:cubicBezTo>
                      <a:cubicBezTo>
                        <a:pt x="3745" y="4637"/>
                        <a:pt x="3727" y="4619"/>
                        <a:pt x="3721" y="4595"/>
                      </a:cubicBezTo>
                      <a:cubicBezTo>
                        <a:pt x="3709" y="4553"/>
                        <a:pt x="3703" y="4505"/>
                        <a:pt x="3685" y="4469"/>
                      </a:cubicBezTo>
                      <a:cubicBezTo>
                        <a:pt x="3661" y="4421"/>
                        <a:pt x="3571" y="4397"/>
                        <a:pt x="3529" y="4367"/>
                      </a:cubicBezTo>
                      <a:cubicBezTo>
                        <a:pt x="3499" y="4349"/>
                        <a:pt x="3523" y="4337"/>
                        <a:pt x="3529" y="4313"/>
                      </a:cubicBezTo>
                      <a:cubicBezTo>
                        <a:pt x="3541" y="4277"/>
                        <a:pt x="3529" y="4253"/>
                        <a:pt x="3523" y="4218"/>
                      </a:cubicBezTo>
                      <a:cubicBezTo>
                        <a:pt x="3529" y="4188"/>
                        <a:pt x="3505" y="4122"/>
                        <a:pt x="3493" y="4092"/>
                      </a:cubicBezTo>
                      <a:cubicBezTo>
                        <a:pt x="3475" y="4044"/>
                        <a:pt x="3505" y="3978"/>
                        <a:pt x="3511" y="3930"/>
                      </a:cubicBezTo>
                      <a:cubicBezTo>
                        <a:pt x="3517" y="3870"/>
                        <a:pt x="3499" y="3828"/>
                        <a:pt x="3523" y="3774"/>
                      </a:cubicBezTo>
                      <a:cubicBezTo>
                        <a:pt x="3529" y="3762"/>
                        <a:pt x="3535" y="3744"/>
                        <a:pt x="3529" y="3726"/>
                      </a:cubicBezTo>
                      <a:cubicBezTo>
                        <a:pt x="3505" y="3720"/>
                        <a:pt x="3487" y="3726"/>
                        <a:pt x="3463" y="3696"/>
                      </a:cubicBezTo>
                      <a:cubicBezTo>
                        <a:pt x="3445" y="3666"/>
                        <a:pt x="3505" y="3684"/>
                        <a:pt x="3511" y="3642"/>
                      </a:cubicBezTo>
                      <a:cubicBezTo>
                        <a:pt x="3511" y="3624"/>
                        <a:pt x="3511" y="3469"/>
                        <a:pt x="3481" y="3534"/>
                      </a:cubicBezTo>
                      <a:cubicBezTo>
                        <a:pt x="3463" y="3576"/>
                        <a:pt x="3397" y="3582"/>
                        <a:pt x="3367" y="3618"/>
                      </a:cubicBezTo>
                      <a:cubicBezTo>
                        <a:pt x="3314" y="3696"/>
                        <a:pt x="3325" y="3894"/>
                        <a:pt x="3206" y="3744"/>
                      </a:cubicBezTo>
                      <a:cubicBezTo>
                        <a:pt x="3140" y="3660"/>
                        <a:pt x="3140" y="3660"/>
                        <a:pt x="3140" y="3660"/>
                      </a:cubicBezTo>
                      <a:cubicBezTo>
                        <a:pt x="3104" y="3612"/>
                        <a:pt x="3146" y="3558"/>
                        <a:pt x="3092" y="3522"/>
                      </a:cubicBezTo>
                      <a:cubicBezTo>
                        <a:pt x="3074" y="3516"/>
                        <a:pt x="3056" y="3546"/>
                        <a:pt x="3038" y="3552"/>
                      </a:cubicBezTo>
                      <a:cubicBezTo>
                        <a:pt x="3002" y="3570"/>
                        <a:pt x="2930" y="3546"/>
                        <a:pt x="2876" y="3564"/>
                      </a:cubicBezTo>
                      <a:cubicBezTo>
                        <a:pt x="2840" y="3576"/>
                        <a:pt x="2798" y="3588"/>
                        <a:pt x="2756" y="3594"/>
                      </a:cubicBezTo>
                      <a:cubicBezTo>
                        <a:pt x="2720" y="3600"/>
                        <a:pt x="2690" y="3666"/>
                        <a:pt x="2702" y="3696"/>
                      </a:cubicBezTo>
                      <a:cubicBezTo>
                        <a:pt x="2732" y="3762"/>
                        <a:pt x="2738" y="3816"/>
                        <a:pt x="2678" y="3864"/>
                      </a:cubicBezTo>
                      <a:cubicBezTo>
                        <a:pt x="2678" y="3900"/>
                        <a:pt x="2618" y="3888"/>
                        <a:pt x="2594" y="3900"/>
                      </a:cubicBezTo>
                      <a:cubicBezTo>
                        <a:pt x="2547" y="3930"/>
                        <a:pt x="2589" y="4020"/>
                        <a:pt x="2606" y="4056"/>
                      </a:cubicBezTo>
                      <a:cubicBezTo>
                        <a:pt x="2618" y="4086"/>
                        <a:pt x="2678" y="4074"/>
                        <a:pt x="2696" y="4110"/>
                      </a:cubicBezTo>
                      <a:cubicBezTo>
                        <a:pt x="2708" y="4122"/>
                        <a:pt x="2732" y="4152"/>
                        <a:pt x="2726" y="4170"/>
                      </a:cubicBezTo>
                      <a:cubicBezTo>
                        <a:pt x="2714" y="4199"/>
                        <a:pt x="2672" y="4205"/>
                        <a:pt x="2708" y="4247"/>
                      </a:cubicBezTo>
                      <a:cubicBezTo>
                        <a:pt x="2732" y="4277"/>
                        <a:pt x="2756" y="4271"/>
                        <a:pt x="2732" y="4325"/>
                      </a:cubicBezTo>
                      <a:cubicBezTo>
                        <a:pt x="2690" y="4379"/>
                        <a:pt x="2702" y="4463"/>
                        <a:pt x="2768" y="4493"/>
                      </a:cubicBezTo>
                      <a:cubicBezTo>
                        <a:pt x="2798" y="4511"/>
                        <a:pt x="2798" y="4559"/>
                        <a:pt x="2780" y="4583"/>
                      </a:cubicBezTo>
                      <a:cubicBezTo>
                        <a:pt x="2768" y="4607"/>
                        <a:pt x="2798" y="4643"/>
                        <a:pt x="2804" y="4661"/>
                      </a:cubicBezTo>
                      <a:cubicBezTo>
                        <a:pt x="2828" y="4697"/>
                        <a:pt x="2732" y="4745"/>
                        <a:pt x="2726" y="4763"/>
                      </a:cubicBezTo>
                      <a:cubicBezTo>
                        <a:pt x="2726" y="4787"/>
                        <a:pt x="2744" y="4805"/>
                        <a:pt x="2744" y="4829"/>
                      </a:cubicBezTo>
                      <a:cubicBezTo>
                        <a:pt x="2738" y="4865"/>
                        <a:pt x="2696" y="4895"/>
                        <a:pt x="2678" y="4919"/>
                      </a:cubicBezTo>
                      <a:cubicBezTo>
                        <a:pt x="2672" y="4948"/>
                        <a:pt x="2654" y="4948"/>
                        <a:pt x="2636" y="4966"/>
                      </a:cubicBezTo>
                      <a:cubicBezTo>
                        <a:pt x="2624" y="4985"/>
                        <a:pt x="2630" y="5003"/>
                        <a:pt x="2624" y="5014"/>
                      </a:cubicBezTo>
                      <a:cubicBezTo>
                        <a:pt x="2624" y="5027"/>
                        <a:pt x="2606" y="5032"/>
                        <a:pt x="2600" y="5050"/>
                      </a:cubicBezTo>
                      <a:cubicBezTo>
                        <a:pt x="2589" y="5104"/>
                        <a:pt x="2600" y="5176"/>
                        <a:pt x="2589" y="5236"/>
                      </a:cubicBezTo>
                      <a:cubicBezTo>
                        <a:pt x="2576" y="5284"/>
                        <a:pt x="2552" y="5242"/>
                        <a:pt x="2529" y="5254"/>
                      </a:cubicBezTo>
                      <a:cubicBezTo>
                        <a:pt x="2510" y="5254"/>
                        <a:pt x="2469" y="5284"/>
                        <a:pt x="2457" y="5296"/>
                      </a:cubicBezTo>
                      <a:cubicBezTo>
                        <a:pt x="2457" y="5308"/>
                        <a:pt x="2481" y="5326"/>
                        <a:pt x="2469" y="5344"/>
                      </a:cubicBezTo>
                      <a:cubicBezTo>
                        <a:pt x="2457" y="5386"/>
                        <a:pt x="2439" y="5386"/>
                        <a:pt x="2403" y="5404"/>
                      </a:cubicBezTo>
                      <a:cubicBezTo>
                        <a:pt x="2373" y="5416"/>
                        <a:pt x="2373" y="5452"/>
                        <a:pt x="2361" y="5482"/>
                      </a:cubicBezTo>
                      <a:cubicBezTo>
                        <a:pt x="2367" y="5512"/>
                        <a:pt x="2373" y="5578"/>
                        <a:pt x="2349" y="5596"/>
                      </a:cubicBezTo>
                      <a:cubicBezTo>
                        <a:pt x="2319" y="5626"/>
                        <a:pt x="2289" y="5626"/>
                        <a:pt x="2253" y="5632"/>
                      </a:cubicBezTo>
                      <a:cubicBezTo>
                        <a:pt x="2223" y="5638"/>
                        <a:pt x="2217" y="5644"/>
                        <a:pt x="2217" y="5656"/>
                      </a:cubicBezTo>
                      <a:lnTo>
                        <a:pt x="2217" y="5656"/>
                      </a:lnTo>
                      <a:cubicBezTo>
                        <a:pt x="2169" y="5632"/>
                        <a:pt x="2073" y="5572"/>
                        <a:pt x="2061" y="5518"/>
                      </a:cubicBezTo>
                      <a:cubicBezTo>
                        <a:pt x="2049" y="5464"/>
                        <a:pt x="2025" y="5428"/>
                        <a:pt x="1965" y="5404"/>
                      </a:cubicBezTo>
                      <a:cubicBezTo>
                        <a:pt x="1923" y="5392"/>
                        <a:pt x="1905" y="5380"/>
                        <a:pt x="1875" y="5344"/>
                      </a:cubicBezTo>
                      <a:cubicBezTo>
                        <a:pt x="1875" y="5326"/>
                        <a:pt x="1869" y="5290"/>
                        <a:pt x="1857" y="5272"/>
                      </a:cubicBezTo>
                      <a:cubicBezTo>
                        <a:pt x="1845" y="5254"/>
                        <a:pt x="1815" y="5242"/>
                        <a:pt x="1827" y="5206"/>
                      </a:cubicBezTo>
                      <a:cubicBezTo>
                        <a:pt x="1839" y="5158"/>
                        <a:pt x="1845" y="5128"/>
                        <a:pt x="1845" y="5074"/>
                      </a:cubicBezTo>
                      <a:cubicBezTo>
                        <a:pt x="1845" y="5027"/>
                        <a:pt x="1809" y="5032"/>
                        <a:pt x="1791" y="4996"/>
                      </a:cubicBezTo>
                      <a:cubicBezTo>
                        <a:pt x="1785" y="4972"/>
                        <a:pt x="1779" y="4948"/>
                        <a:pt x="1774" y="4931"/>
                      </a:cubicBezTo>
                      <a:cubicBezTo>
                        <a:pt x="1743" y="4841"/>
                        <a:pt x="1803" y="4841"/>
                        <a:pt x="1821" y="4775"/>
                      </a:cubicBezTo>
                      <a:cubicBezTo>
                        <a:pt x="1827" y="4751"/>
                        <a:pt x="1833" y="4733"/>
                        <a:pt x="1827" y="4709"/>
                      </a:cubicBezTo>
                      <a:cubicBezTo>
                        <a:pt x="1827" y="4691"/>
                        <a:pt x="1798" y="4679"/>
                        <a:pt x="1791" y="4661"/>
                      </a:cubicBezTo>
                      <a:cubicBezTo>
                        <a:pt x="1791" y="4649"/>
                        <a:pt x="1821" y="4559"/>
                        <a:pt x="1827" y="4553"/>
                      </a:cubicBezTo>
                      <a:cubicBezTo>
                        <a:pt x="1845" y="4535"/>
                        <a:pt x="1881" y="4517"/>
                        <a:pt x="1893" y="4499"/>
                      </a:cubicBezTo>
                      <a:cubicBezTo>
                        <a:pt x="1917" y="4475"/>
                        <a:pt x="1917" y="4409"/>
                        <a:pt x="1917" y="4379"/>
                      </a:cubicBezTo>
                      <a:cubicBezTo>
                        <a:pt x="1917" y="4319"/>
                        <a:pt x="1881" y="4265"/>
                        <a:pt x="1923" y="4212"/>
                      </a:cubicBezTo>
                      <a:cubicBezTo>
                        <a:pt x="1941" y="4188"/>
                        <a:pt x="1887" y="4170"/>
                        <a:pt x="1911" y="4152"/>
                      </a:cubicBezTo>
                      <a:cubicBezTo>
                        <a:pt x="1935" y="4140"/>
                        <a:pt x="1983" y="4164"/>
                        <a:pt x="1947" y="4110"/>
                      </a:cubicBezTo>
                      <a:cubicBezTo>
                        <a:pt x="1935" y="4062"/>
                        <a:pt x="1899" y="4026"/>
                        <a:pt x="1893" y="3978"/>
                      </a:cubicBezTo>
                      <a:cubicBezTo>
                        <a:pt x="1887" y="3930"/>
                        <a:pt x="1917" y="3894"/>
                        <a:pt x="1917" y="3852"/>
                      </a:cubicBezTo>
                      <a:cubicBezTo>
                        <a:pt x="1917" y="3840"/>
                        <a:pt x="1905" y="3786"/>
                        <a:pt x="1899" y="3774"/>
                      </a:cubicBezTo>
                      <a:cubicBezTo>
                        <a:pt x="1893" y="3756"/>
                        <a:pt x="1845" y="3696"/>
                        <a:pt x="1833" y="3696"/>
                      </a:cubicBezTo>
                      <a:cubicBezTo>
                        <a:pt x="1809" y="3696"/>
                        <a:pt x="1785" y="3720"/>
                        <a:pt x="1761" y="3726"/>
                      </a:cubicBezTo>
                      <a:cubicBezTo>
                        <a:pt x="1737" y="3738"/>
                        <a:pt x="1719" y="3696"/>
                        <a:pt x="1714" y="3678"/>
                      </a:cubicBezTo>
                      <a:cubicBezTo>
                        <a:pt x="1678" y="3642"/>
                        <a:pt x="1672" y="3606"/>
                        <a:pt x="1648" y="3570"/>
                      </a:cubicBezTo>
                      <a:cubicBezTo>
                        <a:pt x="1618" y="3522"/>
                        <a:pt x="1612" y="3498"/>
                        <a:pt x="1606" y="3438"/>
                      </a:cubicBezTo>
                      <a:cubicBezTo>
                        <a:pt x="1606" y="3408"/>
                        <a:pt x="1582" y="3397"/>
                        <a:pt x="1594" y="3373"/>
                      </a:cubicBezTo>
                      <a:cubicBezTo>
                        <a:pt x="1612" y="3337"/>
                        <a:pt x="1612" y="3307"/>
                        <a:pt x="1612" y="3271"/>
                      </a:cubicBezTo>
                      <a:cubicBezTo>
                        <a:pt x="1612" y="3217"/>
                        <a:pt x="1636" y="3175"/>
                        <a:pt x="1654" y="3127"/>
                      </a:cubicBezTo>
                      <a:cubicBezTo>
                        <a:pt x="1660" y="3109"/>
                        <a:pt x="1702" y="3043"/>
                        <a:pt x="1695" y="3031"/>
                      </a:cubicBezTo>
                      <a:cubicBezTo>
                        <a:pt x="1684" y="3013"/>
                        <a:pt x="1636" y="2989"/>
                        <a:pt x="1648" y="2965"/>
                      </a:cubicBezTo>
                      <a:cubicBezTo>
                        <a:pt x="1660" y="2941"/>
                        <a:pt x="1636" y="2941"/>
                        <a:pt x="1612" y="2935"/>
                      </a:cubicBezTo>
                      <a:cubicBezTo>
                        <a:pt x="1576" y="2923"/>
                        <a:pt x="1576" y="2905"/>
                        <a:pt x="1546" y="2881"/>
                      </a:cubicBezTo>
                      <a:cubicBezTo>
                        <a:pt x="1474" y="2833"/>
                        <a:pt x="1450" y="2935"/>
                        <a:pt x="1420" y="2929"/>
                      </a:cubicBezTo>
                      <a:cubicBezTo>
                        <a:pt x="1396" y="2929"/>
                        <a:pt x="1384" y="2935"/>
                        <a:pt x="1354" y="2929"/>
                      </a:cubicBezTo>
                      <a:cubicBezTo>
                        <a:pt x="1324" y="2923"/>
                        <a:pt x="1342" y="2785"/>
                        <a:pt x="1330" y="2755"/>
                      </a:cubicBezTo>
                      <a:cubicBezTo>
                        <a:pt x="1300" y="2702"/>
                        <a:pt x="1306" y="2791"/>
                        <a:pt x="1294" y="2803"/>
                      </a:cubicBezTo>
                      <a:cubicBezTo>
                        <a:pt x="1252" y="2857"/>
                        <a:pt x="1222" y="2803"/>
                        <a:pt x="1180" y="2809"/>
                      </a:cubicBezTo>
                      <a:cubicBezTo>
                        <a:pt x="1150" y="2815"/>
                        <a:pt x="1132" y="2845"/>
                        <a:pt x="1102" y="2857"/>
                      </a:cubicBezTo>
                      <a:cubicBezTo>
                        <a:pt x="1090" y="2887"/>
                        <a:pt x="1096" y="2881"/>
                        <a:pt x="1108" y="2911"/>
                      </a:cubicBezTo>
                      <a:cubicBezTo>
                        <a:pt x="1108" y="2923"/>
                        <a:pt x="1126" y="2941"/>
                        <a:pt x="1132" y="2947"/>
                      </a:cubicBezTo>
                      <a:cubicBezTo>
                        <a:pt x="1156" y="2959"/>
                        <a:pt x="1150" y="2989"/>
                        <a:pt x="1132" y="3007"/>
                      </a:cubicBezTo>
                      <a:cubicBezTo>
                        <a:pt x="1102" y="3049"/>
                        <a:pt x="994" y="3109"/>
                        <a:pt x="941" y="3115"/>
                      </a:cubicBezTo>
                      <a:cubicBezTo>
                        <a:pt x="887" y="3127"/>
                        <a:pt x="857" y="3169"/>
                        <a:pt x="803" y="3187"/>
                      </a:cubicBezTo>
                      <a:cubicBezTo>
                        <a:pt x="773" y="3181"/>
                        <a:pt x="797" y="3127"/>
                        <a:pt x="755" y="3145"/>
                      </a:cubicBezTo>
                      <a:cubicBezTo>
                        <a:pt x="725" y="3157"/>
                        <a:pt x="683" y="3187"/>
                        <a:pt x="647" y="3175"/>
                      </a:cubicBezTo>
                      <a:cubicBezTo>
                        <a:pt x="605" y="3157"/>
                        <a:pt x="497" y="3133"/>
                        <a:pt x="461" y="3103"/>
                      </a:cubicBezTo>
                      <a:cubicBezTo>
                        <a:pt x="419" y="3073"/>
                        <a:pt x="407" y="3145"/>
                        <a:pt x="365" y="3115"/>
                      </a:cubicBezTo>
                      <a:cubicBezTo>
                        <a:pt x="353" y="3109"/>
                        <a:pt x="329" y="3091"/>
                        <a:pt x="317" y="3115"/>
                      </a:cubicBezTo>
                      <a:cubicBezTo>
                        <a:pt x="281" y="3175"/>
                        <a:pt x="233" y="3085"/>
                        <a:pt x="215" y="3073"/>
                      </a:cubicBezTo>
                      <a:cubicBezTo>
                        <a:pt x="191" y="3061"/>
                        <a:pt x="155" y="3085"/>
                        <a:pt x="131" y="3085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20315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4" name="Freeform 142">
                  <a:extLst>
                    <a:ext uri="{FF2B5EF4-FFF2-40B4-BE49-F238E27FC236}">
                      <a16:creationId xmlns:a16="http://schemas.microsoft.com/office/drawing/2014/main" id="{0330A20B-216F-4F17-A2C9-42BB9DA8B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5938" y="8045450"/>
                  <a:ext cx="1803400" cy="2757488"/>
                </a:xfrm>
                <a:custGeom>
                  <a:avLst/>
                  <a:gdLst>
                    <a:gd name="T0" fmla="*/ 2535 w 3381"/>
                    <a:gd name="T1" fmla="*/ 4248 h 5166"/>
                    <a:gd name="T2" fmla="*/ 2493 w 3381"/>
                    <a:gd name="T3" fmla="*/ 4218 h 5166"/>
                    <a:gd name="T4" fmla="*/ 2559 w 3381"/>
                    <a:gd name="T5" fmla="*/ 4122 h 5166"/>
                    <a:gd name="T6" fmla="*/ 2571 w 3381"/>
                    <a:gd name="T7" fmla="*/ 4224 h 5166"/>
                    <a:gd name="T8" fmla="*/ 1294 w 3381"/>
                    <a:gd name="T9" fmla="*/ 383 h 5166"/>
                    <a:gd name="T10" fmla="*/ 1175 w 3381"/>
                    <a:gd name="T11" fmla="*/ 473 h 5166"/>
                    <a:gd name="T12" fmla="*/ 1019 w 3381"/>
                    <a:gd name="T13" fmla="*/ 389 h 5166"/>
                    <a:gd name="T14" fmla="*/ 719 w 3381"/>
                    <a:gd name="T15" fmla="*/ 335 h 5166"/>
                    <a:gd name="T16" fmla="*/ 402 w 3381"/>
                    <a:gd name="T17" fmla="*/ 712 h 5166"/>
                    <a:gd name="T18" fmla="*/ 288 w 3381"/>
                    <a:gd name="T19" fmla="*/ 856 h 5166"/>
                    <a:gd name="T20" fmla="*/ 54 w 3381"/>
                    <a:gd name="T21" fmla="*/ 904 h 5166"/>
                    <a:gd name="T22" fmla="*/ 12 w 3381"/>
                    <a:gd name="T23" fmla="*/ 1126 h 5166"/>
                    <a:gd name="T24" fmla="*/ 24 w 3381"/>
                    <a:gd name="T25" fmla="*/ 1180 h 5166"/>
                    <a:gd name="T26" fmla="*/ 342 w 3381"/>
                    <a:gd name="T27" fmla="*/ 1264 h 5166"/>
                    <a:gd name="T28" fmla="*/ 366 w 3381"/>
                    <a:gd name="T29" fmla="*/ 1516 h 5166"/>
                    <a:gd name="T30" fmla="*/ 354 w 3381"/>
                    <a:gd name="T31" fmla="*/ 1833 h 5166"/>
                    <a:gd name="T32" fmla="*/ 264 w 3381"/>
                    <a:gd name="T33" fmla="*/ 2061 h 5166"/>
                    <a:gd name="T34" fmla="*/ 336 w 3381"/>
                    <a:gd name="T35" fmla="*/ 2468 h 5166"/>
                    <a:gd name="T36" fmla="*/ 509 w 3381"/>
                    <a:gd name="T37" fmla="*/ 2582 h 5166"/>
                    <a:gd name="T38" fmla="*/ 695 w 3381"/>
                    <a:gd name="T39" fmla="*/ 2768 h 5166"/>
                    <a:gd name="T40" fmla="*/ 815 w 3381"/>
                    <a:gd name="T41" fmla="*/ 2912 h 5166"/>
                    <a:gd name="T42" fmla="*/ 929 w 3381"/>
                    <a:gd name="T43" fmla="*/ 3121 h 5166"/>
                    <a:gd name="T44" fmla="*/ 1211 w 3381"/>
                    <a:gd name="T45" fmla="*/ 3307 h 5166"/>
                    <a:gd name="T46" fmla="*/ 1408 w 3381"/>
                    <a:gd name="T47" fmla="*/ 3385 h 5166"/>
                    <a:gd name="T48" fmla="*/ 1558 w 3381"/>
                    <a:gd name="T49" fmla="*/ 3253 h 5166"/>
                    <a:gd name="T50" fmla="*/ 1876 w 3381"/>
                    <a:gd name="T51" fmla="*/ 3403 h 5166"/>
                    <a:gd name="T52" fmla="*/ 2026 w 3381"/>
                    <a:gd name="T53" fmla="*/ 3691 h 5166"/>
                    <a:gd name="T54" fmla="*/ 1906 w 3381"/>
                    <a:gd name="T55" fmla="*/ 3822 h 5166"/>
                    <a:gd name="T56" fmla="*/ 1744 w 3381"/>
                    <a:gd name="T57" fmla="*/ 4068 h 5166"/>
                    <a:gd name="T58" fmla="*/ 1954 w 3381"/>
                    <a:gd name="T59" fmla="*/ 4092 h 5166"/>
                    <a:gd name="T60" fmla="*/ 2169 w 3381"/>
                    <a:gd name="T61" fmla="*/ 4278 h 5166"/>
                    <a:gd name="T62" fmla="*/ 2313 w 3381"/>
                    <a:gd name="T63" fmla="*/ 4566 h 5166"/>
                    <a:gd name="T64" fmla="*/ 2349 w 3381"/>
                    <a:gd name="T65" fmla="*/ 4703 h 5166"/>
                    <a:gd name="T66" fmla="*/ 2277 w 3381"/>
                    <a:gd name="T67" fmla="*/ 5075 h 5166"/>
                    <a:gd name="T68" fmla="*/ 2643 w 3381"/>
                    <a:gd name="T69" fmla="*/ 5039 h 5166"/>
                    <a:gd name="T70" fmla="*/ 2877 w 3381"/>
                    <a:gd name="T71" fmla="*/ 4919 h 5166"/>
                    <a:gd name="T72" fmla="*/ 3056 w 3381"/>
                    <a:gd name="T73" fmla="*/ 4655 h 5166"/>
                    <a:gd name="T74" fmla="*/ 2930 w 3381"/>
                    <a:gd name="T75" fmla="*/ 4530 h 5166"/>
                    <a:gd name="T76" fmla="*/ 2739 w 3381"/>
                    <a:gd name="T77" fmla="*/ 4386 h 5166"/>
                    <a:gd name="T78" fmla="*/ 2625 w 3381"/>
                    <a:gd name="T79" fmla="*/ 4212 h 5166"/>
                    <a:gd name="T80" fmla="*/ 2691 w 3381"/>
                    <a:gd name="T81" fmla="*/ 4110 h 5166"/>
                    <a:gd name="T82" fmla="*/ 2733 w 3381"/>
                    <a:gd name="T83" fmla="*/ 3859 h 5166"/>
                    <a:gd name="T84" fmla="*/ 2913 w 3381"/>
                    <a:gd name="T85" fmla="*/ 3619 h 5166"/>
                    <a:gd name="T86" fmla="*/ 3026 w 3381"/>
                    <a:gd name="T87" fmla="*/ 3355 h 5166"/>
                    <a:gd name="T88" fmla="*/ 3242 w 3381"/>
                    <a:gd name="T89" fmla="*/ 3068 h 5166"/>
                    <a:gd name="T90" fmla="*/ 3380 w 3381"/>
                    <a:gd name="T91" fmla="*/ 2954 h 5166"/>
                    <a:gd name="T92" fmla="*/ 3038 w 3381"/>
                    <a:gd name="T93" fmla="*/ 2642 h 5166"/>
                    <a:gd name="T94" fmla="*/ 3008 w 3381"/>
                    <a:gd name="T95" fmla="*/ 2372 h 5166"/>
                    <a:gd name="T96" fmla="*/ 2984 w 3381"/>
                    <a:gd name="T97" fmla="*/ 2073 h 5166"/>
                    <a:gd name="T98" fmla="*/ 2990 w 3381"/>
                    <a:gd name="T99" fmla="*/ 1851 h 5166"/>
                    <a:gd name="T100" fmla="*/ 3086 w 3381"/>
                    <a:gd name="T101" fmla="*/ 1510 h 5166"/>
                    <a:gd name="T102" fmla="*/ 3056 w 3381"/>
                    <a:gd name="T103" fmla="*/ 1276 h 5166"/>
                    <a:gd name="T104" fmla="*/ 2996 w 3381"/>
                    <a:gd name="T105" fmla="*/ 994 h 5166"/>
                    <a:gd name="T106" fmla="*/ 2811 w 3381"/>
                    <a:gd name="T107" fmla="*/ 868 h 5166"/>
                    <a:gd name="T108" fmla="*/ 2775 w 3381"/>
                    <a:gd name="T109" fmla="*/ 569 h 5166"/>
                    <a:gd name="T110" fmla="*/ 2811 w 3381"/>
                    <a:gd name="T111" fmla="*/ 263 h 5166"/>
                    <a:gd name="T112" fmla="*/ 2583 w 3381"/>
                    <a:gd name="T113" fmla="*/ 227 h 5166"/>
                    <a:gd name="T114" fmla="*/ 2457 w 3381"/>
                    <a:gd name="T115" fmla="*/ 101 h 5166"/>
                    <a:gd name="T116" fmla="*/ 2271 w 3381"/>
                    <a:gd name="T117" fmla="*/ 209 h 5166"/>
                    <a:gd name="T118" fmla="*/ 2104 w 3381"/>
                    <a:gd name="T119" fmla="*/ 413 h 5166"/>
                    <a:gd name="T120" fmla="*/ 1810 w 3381"/>
                    <a:gd name="T121" fmla="*/ 473 h 5166"/>
                    <a:gd name="T122" fmla="*/ 1480 w 3381"/>
                    <a:gd name="T123" fmla="*/ 413 h 5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81" h="5166">
                      <a:moveTo>
                        <a:pt x="2571" y="4242"/>
                      </a:moveTo>
                      <a:lnTo>
                        <a:pt x="2571" y="4242"/>
                      </a:lnTo>
                      <a:cubicBezTo>
                        <a:pt x="2571" y="4260"/>
                        <a:pt x="2547" y="4254"/>
                        <a:pt x="2535" y="4248"/>
                      </a:cubicBezTo>
                      <a:cubicBezTo>
                        <a:pt x="2529" y="4248"/>
                        <a:pt x="2517" y="4242"/>
                        <a:pt x="2511" y="4242"/>
                      </a:cubicBezTo>
                      <a:cubicBezTo>
                        <a:pt x="2505" y="4242"/>
                        <a:pt x="2493" y="4236"/>
                        <a:pt x="2487" y="4236"/>
                      </a:cubicBezTo>
                      <a:cubicBezTo>
                        <a:pt x="2487" y="4224"/>
                        <a:pt x="2493" y="4218"/>
                        <a:pt x="2493" y="4218"/>
                      </a:cubicBezTo>
                      <a:cubicBezTo>
                        <a:pt x="2505" y="4200"/>
                        <a:pt x="2499" y="4182"/>
                        <a:pt x="2505" y="4170"/>
                      </a:cubicBezTo>
                      <a:cubicBezTo>
                        <a:pt x="2511" y="4158"/>
                        <a:pt x="2517" y="4122"/>
                        <a:pt x="2529" y="4116"/>
                      </a:cubicBezTo>
                      <a:cubicBezTo>
                        <a:pt x="2541" y="4116"/>
                        <a:pt x="2547" y="4122"/>
                        <a:pt x="2559" y="4122"/>
                      </a:cubicBezTo>
                      <a:cubicBezTo>
                        <a:pt x="2571" y="4122"/>
                        <a:pt x="2577" y="4122"/>
                        <a:pt x="2589" y="4122"/>
                      </a:cubicBezTo>
                      <a:cubicBezTo>
                        <a:pt x="2589" y="4140"/>
                        <a:pt x="2583" y="4152"/>
                        <a:pt x="2577" y="4170"/>
                      </a:cubicBezTo>
                      <a:cubicBezTo>
                        <a:pt x="2577" y="4188"/>
                        <a:pt x="2577" y="4206"/>
                        <a:pt x="2571" y="4224"/>
                      </a:cubicBezTo>
                      <a:cubicBezTo>
                        <a:pt x="2571" y="4242"/>
                        <a:pt x="2571" y="4242"/>
                        <a:pt x="2571" y="4242"/>
                      </a:cubicBezTo>
                      <a:close/>
                      <a:moveTo>
                        <a:pt x="1294" y="383"/>
                      </a:moveTo>
                      <a:lnTo>
                        <a:pt x="1294" y="383"/>
                      </a:lnTo>
                      <a:lnTo>
                        <a:pt x="1294" y="383"/>
                      </a:lnTo>
                      <a:cubicBezTo>
                        <a:pt x="1270" y="389"/>
                        <a:pt x="1235" y="395"/>
                        <a:pt x="1217" y="413"/>
                      </a:cubicBezTo>
                      <a:cubicBezTo>
                        <a:pt x="1205" y="431"/>
                        <a:pt x="1199" y="455"/>
                        <a:pt x="1175" y="473"/>
                      </a:cubicBezTo>
                      <a:cubicBezTo>
                        <a:pt x="1163" y="479"/>
                        <a:pt x="1133" y="473"/>
                        <a:pt x="1121" y="473"/>
                      </a:cubicBezTo>
                      <a:cubicBezTo>
                        <a:pt x="1097" y="473"/>
                        <a:pt x="1067" y="461"/>
                        <a:pt x="1061" y="437"/>
                      </a:cubicBezTo>
                      <a:cubicBezTo>
                        <a:pt x="1055" y="401"/>
                        <a:pt x="1073" y="389"/>
                        <a:pt x="1019" y="389"/>
                      </a:cubicBezTo>
                      <a:cubicBezTo>
                        <a:pt x="971" y="401"/>
                        <a:pt x="953" y="431"/>
                        <a:pt x="899" y="413"/>
                      </a:cubicBezTo>
                      <a:cubicBezTo>
                        <a:pt x="863" y="401"/>
                        <a:pt x="845" y="353"/>
                        <a:pt x="815" y="347"/>
                      </a:cubicBezTo>
                      <a:cubicBezTo>
                        <a:pt x="773" y="335"/>
                        <a:pt x="761" y="353"/>
                        <a:pt x="719" y="335"/>
                      </a:cubicBezTo>
                      <a:cubicBezTo>
                        <a:pt x="641" y="293"/>
                        <a:pt x="557" y="503"/>
                        <a:pt x="587" y="563"/>
                      </a:cubicBezTo>
                      <a:cubicBezTo>
                        <a:pt x="623" y="641"/>
                        <a:pt x="563" y="659"/>
                        <a:pt x="492" y="659"/>
                      </a:cubicBezTo>
                      <a:cubicBezTo>
                        <a:pt x="444" y="659"/>
                        <a:pt x="444" y="701"/>
                        <a:pt x="402" y="712"/>
                      </a:cubicBezTo>
                      <a:lnTo>
                        <a:pt x="402" y="712"/>
                      </a:lnTo>
                      <a:cubicBezTo>
                        <a:pt x="378" y="767"/>
                        <a:pt x="378" y="767"/>
                        <a:pt x="378" y="767"/>
                      </a:cubicBezTo>
                      <a:cubicBezTo>
                        <a:pt x="348" y="796"/>
                        <a:pt x="306" y="820"/>
                        <a:pt x="288" y="856"/>
                      </a:cubicBezTo>
                      <a:cubicBezTo>
                        <a:pt x="264" y="898"/>
                        <a:pt x="252" y="898"/>
                        <a:pt x="210" y="904"/>
                      </a:cubicBezTo>
                      <a:cubicBezTo>
                        <a:pt x="138" y="922"/>
                        <a:pt x="138" y="922"/>
                        <a:pt x="138" y="922"/>
                      </a:cubicBezTo>
                      <a:cubicBezTo>
                        <a:pt x="120" y="928"/>
                        <a:pt x="66" y="898"/>
                        <a:pt x="54" y="904"/>
                      </a:cubicBezTo>
                      <a:cubicBezTo>
                        <a:pt x="36" y="916"/>
                        <a:pt x="66" y="976"/>
                        <a:pt x="30" y="1000"/>
                      </a:cubicBezTo>
                      <a:cubicBezTo>
                        <a:pt x="18" y="1012"/>
                        <a:pt x="36" y="1042"/>
                        <a:pt x="36" y="1060"/>
                      </a:cubicBezTo>
                      <a:cubicBezTo>
                        <a:pt x="42" y="1084"/>
                        <a:pt x="24" y="1102"/>
                        <a:pt x="12" y="1126"/>
                      </a:cubicBezTo>
                      <a:cubicBezTo>
                        <a:pt x="0" y="1180"/>
                        <a:pt x="0" y="1180"/>
                        <a:pt x="0" y="1180"/>
                      </a:cubicBezTo>
                      <a:lnTo>
                        <a:pt x="0" y="1180"/>
                      </a:lnTo>
                      <a:cubicBezTo>
                        <a:pt x="6" y="1180"/>
                        <a:pt x="18" y="1180"/>
                        <a:pt x="24" y="1180"/>
                      </a:cubicBezTo>
                      <a:cubicBezTo>
                        <a:pt x="84" y="1180"/>
                        <a:pt x="222" y="1078"/>
                        <a:pt x="264" y="1102"/>
                      </a:cubicBezTo>
                      <a:cubicBezTo>
                        <a:pt x="282" y="1108"/>
                        <a:pt x="336" y="1174"/>
                        <a:pt x="342" y="1186"/>
                      </a:cubicBezTo>
                      <a:cubicBezTo>
                        <a:pt x="360" y="1216"/>
                        <a:pt x="354" y="1234"/>
                        <a:pt x="342" y="1264"/>
                      </a:cubicBezTo>
                      <a:cubicBezTo>
                        <a:pt x="336" y="1282"/>
                        <a:pt x="324" y="1378"/>
                        <a:pt x="336" y="1390"/>
                      </a:cubicBezTo>
                      <a:cubicBezTo>
                        <a:pt x="354" y="1402"/>
                        <a:pt x="366" y="1420"/>
                        <a:pt x="348" y="1444"/>
                      </a:cubicBezTo>
                      <a:cubicBezTo>
                        <a:pt x="336" y="1468"/>
                        <a:pt x="360" y="1497"/>
                        <a:pt x="366" y="1516"/>
                      </a:cubicBezTo>
                      <a:cubicBezTo>
                        <a:pt x="384" y="1551"/>
                        <a:pt x="336" y="1569"/>
                        <a:pt x="360" y="1617"/>
                      </a:cubicBezTo>
                      <a:cubicBezTo>
                        <a:pt x="372" y="1647"/>
                        <a:pt x="378" y="1677"/>
                        <a:pt x="378" y="1707"/>
                      </a:cubicBezTo>
                      <a:cubicBezTo>
                        <a:pt x="378" y="1761"/>
                        <a:pt x="336" y="1785"/>
                        <a:pt x="354" y="1833"/>
                      </a:cubicBezTo>
                      <a:cubicBezTo>
                        <a:pt x="360" y="1857"/>
                        <a:pt x="360" y="1887"/>
                        <a:pt x="360" y="1911"/>
                      </a:cubicBezTo>
                      <a:cubicBezTo>
                        <a:pt x="354" y="1923"/>
                        <a:pt x="306" y="1989"/>
                        <a:pt x="300" y="1995"/>
                      </a:cubicBezTo>
                      <a:cubicBezTo>
                        <a:pt x="282" y="2031"/>
                        <a:pt x="258" y="1995"/>
                        <a:pt x="264" y="2061"/>
                      </a:cubicBezTo>
                      <a:cubicBezTo>
                        <a:pt x="264" y="2091"/>
                        <a:pt x="246" y="2115"/>
                        <a:pt x="222" y="2127"/>
                      </a:cubicBezTo>
                      <a:cubicBezTo>
                        <a:pt x="144" y="2163"/>
                        <a:pt x="354" y="2312"/>
                        <a:pt x="306" y="2378"/>
                      </a:cubicBezTo>
                      <a:cubicBezTo>
                        <a:pt x="264" y="2426"/>
                        <a:pt x="246" y="2462"/>
                        <a:pt x="336" y="2468"/>
                      </a:cubicBezTo>
                      <a:cubicBezTo>
                        <a:pt x="372" y="2468"/>
                        <a:pt x="372" y="2480"/>
                        <a:pt x="366" y="2510"/>
                      </a:cubicBezTo>
                      <a:cubicBezTo>
                        <a:pt x="360" y="2546"/>
                        <a:pt x="384" y="2552"/>
                        <a:pt x="408" y="2570"/>
                      </a:cubicBezTo>
                      <a:cubicBezTo>
                        <a:pt x="420" y="2588"/>
                        <a:pt x="485" y="2576"/>
                        <a:pt x="509" y="2582"/>
                      </a:cubicBezTo>
                      <a:cubicBezTo>
                        <a:pt x="533" y="2594"/>
                        <a:pt x="545" y="2624"/>
                        <a:pt x="563" y="2642"/>
                      </a:cubicBezTo>
                      <a:cubicBezTo>
                        <a:pt x="593" y="2666"/>
                        <a:pt x="641" y="2588"/>
                        <a:pt x="653" y="2666"/>
                      </a:cubicBezTo>
                      <a:cubicBezTo>
                        <a:pt x="659" y="2696"/>
                        <a:pt x="677" y="2750"/>
                        <a:pt x="695" y="2768"/>
                      </a:cubicBezTo>
                      <a:cubicBezTo>
                        <a:pt x="719" y="2780"/>
                        <a:pt x="731" y="2792"/>
                        <a:pt x="749" y="2816"/>
                      </a:cubicBezTo>
                      <a:cubicBezTo>
                        <a:pt x="755" y="2828"/>
                        <a:pt x="749" y="2846"/>
                        <a:pt x="761" y="2858"/>
                      </a:cubicBezTo>
                      <a:cubicBezTo>
                        <a:pt x="779" y="2876"/>
                        <a:pt x="809" y="2882"/>
                        <a:pt x="815" y="2912"/>
                      </a:cubicBezTo>
                      <a:cubicBezTo>
                        <a:pt x="815" y="2936"/>
                        <a:pt x="809" y="2984"/>
                        <a:pt x="839" y="2996"/>
                      </a:cubicBezTo>
                      <a:cubicBezTo>
                        <a:pt x="881" y="3013"/>
                        <a:pt x="917" y="3032"/>
                        <a:pt x="959" y="3044"/>
                      </a:cubicBezTo>
                      <a:cubicBezTo>
                        <a:pt x="983" y="3050"/>
                        <a:pt x="923" y="3103"/>
                        <a:pt x="929" y="3121"/>
                      </a:cubicBezTo>
                      <a:cubicBezTo>
                        <a:pt x="929" y="3139"/>
                        <a:pt x="983" y="3145"/>
                        <a:pt x="983" y="3181"/>
                      </a:cubicBezTo>
                      <a:cubicBezTo>
                        <a:pt x="1001" y="3325"/>
                        <a:pt x="1043" y="3223"/>
                        <a:pt x="1127" y="3229"/>
                      </a:cubicBezTo>
                      <a:cubicBezTo>
                        <a:pt x="1169" y="3235"/>
                        <a:pt x="1169" y="3301"/>
                        <a:pt x="1211" y="3307"/>
                      </a:cubicBezTo>
                      <a:cubicBezTo>
                        <a:pt x="1235" y="3313"/>
                        <a:pt x="1276" y="3295"/>
                        <a:pt x="1300" y="3313"/>
                      </a:cubicBezTo>
                      <a:cubicBezTo>
                        <a:pt x="1331" y="3343"/>
                        <a:pt x="1331" y="3355"/>
                        <a:pt x="1372" y="3373"/>
                      </a:cubicBezTo>
                      <a:cubicBezTo>
                        <a:pt x="1384" y="3373"/>
                        <a:pt x="1402" y="3379"/>
                        <a:pt x="1408" y="3385"/>
                      </a:cubicBezTo>
                      <a:cubicBezTo>
                        <a:pt x="1408" y="3391"/>
                        <a:pt x="1426" y="3403"/>
                        <a:pt x="1426" y="3397"/>
                      </a:cubicBezTo>
                      <a:cubicBezTo>
                        <a:pt x="1450" y="3385"/>
                        <a:pt x="1546" y="3277"/>
                        <a:pt x="1552" y="3253"/>
                      </a:cubicBezTo>
                      <a:cubicBezTo>
                        <a:pt x="1558" y="3247"/>
                        <a:pt x="1558" y="3253"/>
                        <a:pt x="1558" y="3253"/>
                      </a:cubicBezTo>
                      <a:cubicBezTo>
                        <a:pt x="1558" y="3283"/>
                        <a:pt x="1654" y="3385"/>
                        <a:pt x="1684" y="3409"/>
                      </a:cubicBezTo>
                      <a:cubicBezTo>
                        <a:pt x="1744" y="3457"/>
                        <a:pt x="1768" y="3421"/>
                        <a:pt x="1810" y="3385"/>
                      </a:cubicBezTo>
                      <a:cubicBezTo>
                        <a:pt x="1846" y="3355"/>
                        <a:pt x="1852" y="3379"/>
                        <a:pt x="1876" y="3403"/>
                      </a:cubicBezTo>
                      <a:cubicBezTo>
                        <a:pt x="1906" y="3445"/>
                        <a:pt x="1936" y="3487"/>
                        <a:pt x="1984" y="3511"/>
                      </a:cubicBezTo>
                      <a:cubicBezTo>
                        <a:pt x="2050" y="3547"/>
                        <a:pt x="2043" y="3535"/>
                        <a:pt x="2043" y="3613"/>
                      </a:cubicBezTo>
                      <a:cubicBezTo>
                        <a:pt x="2038" y="3637"/>
                        <a:pt x="2043" y="3667"/>
                        <a:pt x="2026" y="3691"/>
                      </a:cubicBezTo>
                      <a:cubicBezTo>
                        <a:pt x="2008" y="3703"/>
                        <a:pt x="2002" y="3709"/>
                        <a:pt x="1978" y="3703"/>
                      </a:cubicBezTo>
                      <a:cubicBezTo>
                        <a:pt x="1942" y="3685"/>
                        <a:pt x="1936" y="3715"/>
                        <a:pt x="1942" y="3745"/>
                      </a:cubicBezTo>
                      <a:cubicBezTo>
                        <a:pt x="1948" y="3775"/>
                        <a:pt x="1918" y="3799"/>
                        <a:pt x="1906" y="3822"/>
                      </a:cubicBezTo>
                      <a:cubicBezTo>
                        <a:pt x="1870" y="3859"/>
                        <a:pt x="1828" y="3864"/>
                        <a:pt x="1792" y="3900"/>
                      </a:cubicBezTo>
                      <a:cubicBezTo>
                        <a:pt x="1768" y="3936"/>
                        <a:pt x="1786" y="3978"/>
                        <a:pt x="1768" y="4014"/>
                      </a:cubicBezTo>
                      <a:cubicBezTo>
                        <a:pt x="1756" y="4032"/>
                        <a:pt x="1732" y="4050"/>
                        <a:pt x="1744" y="4068"/>
                      </a:cubicBezTo>
                      <a:cubicBezTo>
                        <a:pt x="1750" y="4092"/>
                        <a:pt x="1786" y="4080"/>
                        <a:pt x="1804" y="4074"/>
                      </a:cubicBezTo>
                      <a:cubicBezTo>
                        <a:pt x="1852" y="4056"/>
                        <a:pt x="1852" y="4098"/>
                        <a:pt x="1900" y="4092"/>
                      </a:cubicBezTo>
                      <a:cubicBezTo>
                        <a:pt x="1918" y="4092"/>
                        <a:pt x="1936" y="4086"/>
                        <a:pt x="1954" y="4092"/>
                      </a:cubicBezTo>
                      <a:cubicBezTo>
                        <a:pt x="1978" y="4110"/>
                        <a:pt x="1972" y="4122"/>
                        <a:pt x="1984" y="4146"/>
                      </a:cubicBezTo>
                      <a:cubicBezTo>
                        <a:pt x="1990" y="4158"/>
                        <a:pt x="2002" y="4158"/>
                        <a:pt x="2008" y="4170"/>
                      </a:cubicBezTo>
                      <a:cubicBezTo>
                        <a:pt x="2043" y="4206"/>
                        <a:pt x="2109" y="4290"/>
                        <a:pt x="2169" y="4278"/>
                      </a:cubicBezTo>
                      <a:cubicBezTo>
                        <a:pt x="2235" y="4266"/>
                        <a:pt x="2259" y="4302"/>
                        <a:pt x="2229" y="4362"/>
                      </a:cubicBezTo>
                      <a:cubicBezTo>
                        <a:pt x="2211" y="4404"/>
                        <a:pt x="2223" y="4422"/>
                        <a:pt x="2229" y="4464"/>
                      </a:cubicBezTo>
                      <a:cubicBezTo>
                        <a:pt x="2241" y="4512"/>
                        <a:pt x="2301" y="4518"/>
                        <a:pt x="2313" y="4566"/>
                      </a:cubicBezTo>
                      <a:cubicBezTo>
                        <a:pt x="2313" y="4578"/>
                        <a:pt x="2325" y="4595"/>
                        <a:pt x="2331" y="4608"/>
                      </a:cubicBezTo>
                      <a:cubicBezTo>
                        <a:pt x="2337" y="4619"/>
                        <a:pt x="2331" y="4631"/>
                        <a:pt x="2331" y="4643"/>
                      </a:cubicBezTo>
                      <a:cubicBezTo>
                        <a:pt x="2319" y="4667"/>
                        <a:pt x="2343" y="4679"/>
                        <a:pt x="2349" y="4703"/>
                      </a:cubicBezTo>
                      <a:cubicBezTo>
                        <a:pt x="2367" y="4757"/>
                        <a:pt x="2355" y="4841"/>
                        <a:pt x="2421" y="4841"/>
                      </a:cubicBezTo>
                      <a:cubicBezTo>
                        <a:pt x="2421" y="4847"/>
                        <a:pt x="2337" y="4919"/>
                        <a:pt x="2325" y="4943"/>
                      </a:cubicBezTo>
                      <a:cubicBezTo>
                        <a:pt x="2307" y="4967"/>
                        <a:pt x="2265" y="5045"/>
                        <a:pt x="2277" y="5075"/>
                      </a:cubicBezTo>
                      <a:cubicBezTo>
                        <a:pt x="2325" y="5063"/>
                        <a:pt x="2457" y="4967"/>
                        <a:pt x="2493" y="5015"/>
                      </a:cubicBezTo>
                      <a:cubicBezTo>
                        <a:pt x="2511" y="5039"/>
                        <a:pt x="2529" y="5069"/>
                        <a:pt x="2565" y="5057"/>
                      </a:cubicBezTo>
                      <a:cubicBezTo>
                        <a:pt x="2595" y="5045"/>
                        <a:pt x="2601" y="5015"/>
                        <a:pt x="2643" y="5039"/>
                      </a:cubicBezTo>
                      <a:cubicBezTo>
                        <a:pt x="2691" y="5063"/>
                        <a:pt x="2583" y="5147"/>
                        <a:pt x="2691" y="5153"/>
                      </a:cubicBezTo>
                      <a:cubicBezTo>
                        <a:pt x="2793" y="5165"/>
                        <a:pt x="2811" y="5117"/>
                        <a:pt x="2829" y="5033"/>
                      </a:cubicBezTo>
                      <a:cubicBezTo>
                        <a:pt x="2835" y="4985"/>
                        <a:pt x="2871" y="4961"/>
                        <a:pt x="2877" y="4919"/>
                      </a:cubicBezTo>
                      <a:cubicBezTo>
                        <a:pt x="2889" y="4877"/>
                        <a:pt x="2889" y="4841"/>
                        <a:pt x="2919" y="4805"/>
                      </a:cubicBezTo>
                      <a:cubicBezTo>
                        <a:pt x="2942" y="4781"/>
                        <a:pt x="3014" y="4757"/>
                        <a:pt x="3014" y="4715"/>
                      </a:cubicBezTo>
                      <a:cubicBezTo>
                        <a:pt x="3014" y="4679"/>
                        <a:pt x="3044" y="4685"/>
                        <a:pt x="3056" y="4655"/>
                      </a:cubicBezTo>
                      <a:cubicBezTo>
                        <a:pt x="3068" y="4595"/>
                        <a:pt x="2996" y="4661"/>
                        <a:pt x="2990" y="4619"/>
                      </a:cubicBezTo>
                      <a:cubicBezTo>
                        <a:pt x="2990" y="4608"/>
                        <a:pt x="2996" y="4578"/>
                        <a:pt x="2990" y="4566"/>
                      </a:cubicBezTo>
                      <a:cubicBezTo>
                        <a:pt x="2978" y="4548"/>
                        <a:pt x="2942" y="4554"/>
                        <a:pt x="2930" y="4530"/>
                      </a:cubicBezTo>
                      <a:cubicBezTo>
                        <a:pt x="2889" y="4470"/>
                        <a:pt x="2829" y="4470"/>
                        <a:pt x="2763" y="4452"/>
                      </a:cubicBezTo>
                      <a:cubicBezTo>
                        <a:pt x="2763" y="4440"/>
                        <a:pt x="2763" y="4440"/>
                        <a:pt x="2763" y="4440"/>
                      </a:cubicBezTo>
                      <a:cubicBezTo>
                        <a:pt x="2775" y="4422"/>
                        <a:pt x="2757" y="4398"/>
                        <a:pt x="2739" y="4386"/>
                      </a:cubicBezTo>
                      <a:cubicBezTo>
                        <a:pt x="2715" y="4368"/>
                        <a:pt x="2745" y="4350"/>
                        <a:pt x="2745" y="4332"/>
                      </a:cubicBezTo>
                      <a:cubicBezTo>
                        <a:pt x="2745" y="4320"/>
                        <a:pt x="2745" y="4308"/>
                        <a:pt x="2745" y="4296"/>
                      </a:cubicBezTo>
                      <a:cubicBezTo>
                        <a:pt x="2745" y="4212"/>
                        <a:pt x="2679" y="4248"/>
                        <a:pt x="2625" y="4212"/>
                      </a:cubicBezTo>
                      <a:cubicBezTo>
                        <a:pt x="2595" y="4188"/>
                        <a:pt x="2661" y="4188"/>
                        <a:pt x="2661" y="4158"/>
                      </a:cubicBezTo>
                      <a:cubicBezTo>
                        <a:pt x="2661" y="4146"/>
                        <a:pt x="2643" y="4134"/>
                        <a:pt x="2667" y="4134"/>
                      </a:cubicBezTo>
                      <a:cubicBezTo>
                        <a:pt x="2685" y="4134"/>
                        <a:pt x="2703" y="4128"/>
                        <a:pt x="2691" y="4110"/>
                      </a:cubicBezTo>
                      <a:cubicBezTo>
                        <a:pt x="2709" y="4098"/>
                        <a:pt x="2751" y="4074"/>
                        <a:pt x="2763" y="4056"/>
                      </a:cubicBezTo>
                      <a:cubicBezTo>
                        <a:pt x="2781" y="4026"/>
                        <a:pt x="2769" y="4008"/>
                        <a:pt x="2763" y="3984"/>
                      </a:cubicBezTo>
                      <a:cubicBezTo>
                        <a:pt x="2751" y="3924"/>
                        <a:pt x="2775" y="3900"/>
                        <a:pt x="2733" y="3859"/>
                      </a:cubicBezTo>
                      <a:cubicBezTo>
                        <a:pt x="2703" y="3822"/>
                        <a:pt x="2721" y="3787"/>
                        <a:pt x="2727" y="3751"/>
                      </a:cubicBezTo>
                      <a:cubicBezTo>
                        <a:pt x="2733" y="3733"/>
                        <a:pt x="2757" y="3715"/>
                        <a:pt x="2751" y="3703"/>
                      </a:cubicBezTo>
                      <a:cubicBezTo>
                        <a:pt x="2781" y="3679"/>
                        <a:pt x="2877" y="3613"/>
                        <a:pt x="2913" y="3619"/>
                      </a:cubicBezTo>
                      <a:cubicBezTo>
                        <a:pt x="2984" y="3631"/>
                        <a:pt x="3020" y="3643"/>
                        <a:pt x="3020" y="3553"/>
                      </a:cubicBezTo>
                      <a:cubicBezTo>
                        <a:pt x="3020" y="3523"/>
                        <a:pt x="3026" y="3505"/>
                        <a:pt x="3050" y="3481"/>
                      </a:cubicBezTo>
                      <a:cubicBezTo>
                        <a:pt x="3068" y="3463"/>
                        <a:pt x="3038" y="3379"/>
                        <a:pt x="3026" y="3355"/>
                      </a:cubicBezTo>
                      <a:cubicBezTo>
                        <a:pt x="3008" y="3289"/>
                        <a:pt x="2978" y="3271"/>
                        <a:pt x="3044" y="3241"/>
                      </a:cubicBezTo>
                      <a:cubicBezTo>
                        <a:pt x="3080" y="3223"/>
                        <a:pt x="3140" y="3175"/>
                        <a:pt x="3170" y="3169"/>
                      </a:cubicBezTo>
                      <a:cubicBezTo>
                        <a:pt x="3212" y="3169"/>
                        <a:pt x="3218" y="3092"/>
                        <a:pt x="3242" y="3068"/>
                      </a:cubicBezTo>
                      <a:cubicBezTo>
                        <a:pt x="3272" y="3020"/>
                        <a:pt x="3320" y="3013"/>
                        <a:pt x="3362" y="2984"/>
                      </a:cubicBezTo>
                      <a:cubicBezTo>
                        <a:pt x="3374" y="2972"/>
                        <a:pt x="3374" y="2960"/>
                        <a:pt x="3380" y="2954"/>
                      </a:cubicBezTo>
                      <a:lnTo>
                        <a:pt x="3380" y="2954"/>
                      </a:lnTo>
                      <a:cubicBezTo>
                        <a:pt x="3332" y="2930"/>
                        <a:pt x="3236" y="2870"/>
                        <a:pt x="3224" y="2816"/>
                      </a:cubicBezTo>
                      <a:cubicBezTo>
                        <a:pt x="3212" y="2762"/>
                        <a:pt x="3188" y="2726"/>
                        <a:pt x="3128" y="2702"/>
                      </a:cubicBezTo>
                      <a:cubicBezTo>
                        <a:pt x="3086" y="2690"/>
                        <a:pt x="3068" y="2678"/>
                        <a:pt x="3038" y="2642"/>
                      </a:cubicBezTo>
                      <a:cubicBezTo>
                        <a:pt x="3038" y="2624"/>
                        <a:pt x="3032" y="2588"/>
                        <a:pt x="3020" y="2570"/>
                      </a:cubicBezTo>
                      <a:cubicBezTo>
                        <a:pt x="3008" y="2552"/>
                        <a:pt x="2978" y="2540"/>
                        <a:pt x="2990" y="2504"/>
                      </a:cubicBezTo>
                      <a:cubicBezTo>
                        <a:pt x="3002" y="2456"/>
                        <a:pt x="3008" y="2426"/>
                        <a:pt x="3008" y="2372"/>
                      </a:cubicBezTo>
                      <a:cubicBezTo>
                        <a:pt x="3008" y="2325"/>
                        <a:pt x="2972" y="2330"/>
                        <a:pt x="2954" y="2294"/>
                      </a:cubicBezTo>
                      <a:cubicBezTo>
                        <a:pt x="2948" y="2270"/>
                        <a:pt x="2942" y="2246"/>
                        <a:pt x="2937" y="2229"/>
                      </a:cubicBezTo>
                      <a:cubicBezTo>
                        <a:pt x="2906" y="2139"/>
                        <a:pt x="2966" y="2139"/>
                        <a:pt x="2984" y="2073"/>
                      </a:cubicBezTo>
                      <a:cubicBezTo>
                        <a:pt x="2990" y="2049"/>
                        <a:pt x="2996" y="2031"/>
                        <a:pt x="2990" y="2007"/>
                      </a:cubicBezTo>
                      <a:cubicBezTo>
                        <a:pt x="2990" y="1989"/>
                        <a:pt x="2961" y="1977"/>
                        <a:pt x="2954" y="1959"/>
                      </a:cubicBezTo>
                      <a:cubicBezTo>
                        <a:pt x="2954" y="1947"/>
                        <a:pt x="2984" y="1857"/>
                        <a:pt x="2990" y="1851"/>
                      </a:cubicBezTo>
                      <a:cubicBezTo>
                        <a:pt x="3008" y="1833"/>
                        <a:pt x="3044" y="1815"/>
                        <a:pt x="3056" y="1797"/>
                      </a:cubicBezTo>
                      <a:cubicBezTo>
                        <a:pt x="3080" y="1773"/>
                        <a:pt x="3080" y="1707"/>
                        <a:pt x="3080" y="1677"/>
                      </a:cubicBezTo>
                      <a:cubicBezTo>
                        <a:pt x="3080" y="1617"/>
                        <a:pt x="3044" y="1563"/>
                        <a:pt x="3086" y="1510"/>
                      </a:cubicBezTo>
                      <a:cubicBezTo>
                        <a:pt x="3104" y="1486"/>
                        <a:pt x="3050" y="1468"/>
                        <a:pt x="3074" y="1450"/>
                      </a:cubicBezTo>
                      <a:cubicBezTo>
                        <a:pt x="3098" y="1438"/>
                        <a:pt x="3146" y="1462"/>
                        <a:pt x="3110" y="1408"/>
                      </a:cubicBezTo>
                      <a:cubicBezTo>
                        <a:pt x="3098" y="1360"/>
                        <a:pt x="3062" y="1324"/>
                        <a:pt x="3056" y="1276"/>
                      </a:cubicBezTo>
                      <a:cubicBezTo>
                        <a:pt x="3050" y="1228"/>
                        <a:pt x="3080" y="1192"/>
                        <a:pt x="3080" y="1150"/>
                      </a:cubicBezTo>
                      <a:cubicBezTo>
                        <a:pt x="3080" y="1138"/>
                        <a:pt x="3068" y="1084"/>
                        <a:pt x="3062" y="1072"/>
                      </a:cubicBezTo>
                      <a:cubicBezTo>
                        <a:pt x="3056" y="1054"/>
                        <a:pt x="3008" y="994"/>
                        <a:pt x="2996" y="994"/>
                      </a:cubicBezTo>
                      <a:cubicBezTo>
                        <a:pt x="2972" y="994"/>
                        <a:pt x="2948" y="1018"/>
                        <a:pt x="2924" y="1024"/>
                      </a:cubicBezTo>
                      <a:cubicBezTo>
                        <a:pt x="2900" y="1036"/>
                        <a:pt x="2882" y="994"/>
                        <a:pt x="2877" y="976"/>
                      </a:cubicBezTo>
                      <a:cubicBezTo>
                        <a:pt x="2841" y="940"/>
                        <a:pt x="2835" y="904"/>
                        <a:pt x="2811" y="868"/>
                      </a:cubicBezTo>
                      <a:cubicBezTo>
                        <a:pt x="2781" y="820"/>
                        <a:pt x="2775" y="796"/>
                        <a:pt x="2769" y="736"/>
                      </a:cubicBezTo>
                      <a:cubicBezTo>
                        <a:pt x="2769" y="706"/>
                        <a:pt x="2745" y="695"/>
                        <a:pt x="2757" y="671"/>
                      </a:cubicBezTo>
                      <a:cubicBezTo>
                        <a:pt x="2775" y="635"/>
                        <a:pt x="2775" y="605"/>
                        <a:pt x="2775" y="569"/>
                      </a:cubicBezTo>
                      <a:cubicBezTo>
                        <a:pt x="2775" y="515"/>
                        <a:pt x="2799" y="473"/>
                        <a:pt x="2817" y="425"/>
                      </a:cubicBezTo>
                      <a:cubicBezTo>
                        <a:pt x="2823" y="407"/>
                        <a:pt x="2865" y="341"/>
                        <a:pt x="2858" y="329"/>
                      </a:cubicBezTo>
                      <a:cubicBezTo>
                        <a:pt x="2847" y="311"/>
                        <a:pt x="2799" y="287"/>
                        <a:pt x="2811" y="263"/>
                      </a:cubicBezTo>
                      <a:cubicBezTo>
                        <a:pt x="2823" y="239"/>
                        <a:pt x="2799" y="239"/>
                        <a:pt x="2775" y="233"/>
                      </a:cubicBezTo>
                      <a:cubicBezTo>
                        <a:pt x="2739" y="221"/>
                        <a:pt x="2739" y="203"/>
                        <a:pt x="2709" y="179"/>
                      </a:cubicBezTo>
                      <a:cubicBezTo>
                        <a:pt x="2637" y="131"/>
                        <a:pt x="2613" y="233"/>
                        <a:pt x="2583" y="227"/>
                      </a:cubicBezTo>
                      <a:cubicBezTo>
                        <a:pt x="2559" y="227"/>
                        <a:pt x="2547" y="233"/>
                        <a:pt x="2517" y="227"/>
                      </a:cubicBezTo>
                      <a:cubicBezTo>
                        <a:pt x="2487" y="221"/>
                        <a:pt x="2505" y="83"/>
                        <a:pt x="2493" y="53"/>
                      </a:cubicBezTo>
                      <a:cubicBezTo>
                        <a:pt x="2463" y="0"/>
                        <a:pt x="2469" y="89"/>
                        <a:pt x="2457" y="101"/>
                      </a:cubicBezTo>
                      <a:cubicBezTo>
                        <a:pt x="2415" y="155"/>
                        <a:pt x="2385" y="101"/>
                        <a:pt x="2343" y="107"/>
                      </a:cubicBezTo>
                      <a:cubicBezTo>
                        <a:pt x="2313" y="113"/>
                        <a:pt x="2295" y="143"/>
                        <a:pt x="2265" y="155"/>
                      </a:cubicBezTo>
                      <a:cubicBezTo>
                        <a:pt x="2253" y="185"/>
                        <a:pt x="2259" y="179"/>
                        <a:pt x="2271" y="209"/>
                      </a:cubicBezTo>
                      <a:cubicBezTo>
                        <a:pt x="2271" y="221"/>
                        <a:pt x="2289" y="239"/>
                        <a:pt x="2295" y="245"/>
                      </a:cubicBezTo>
                      <a:cubicBezTo>
                        <a:pt x="2319" y="257"/>
                        <a:pt x="2313" y="287"/>
                        <a:pt x="2295" y="305"/>
                      </a:cubicBezTo>
                      <a:cubicBezTo>
                        <a:pt x="2265" y="347"/>
                        <a:pt x="2157" y="407"/>
                        <a:pt x="2104" y="413"/>
                      </a:cubicBezTo>
                      <a:cubicBezTo>
                        <a:pt x="2050" y="425"/>
                        <a:pt x="2020" y="467"/>
                        <a:pt x="1966" y="485"/>
                      </a:cubicBezTo>
                      <a:cubicBezTo>
                        <a:pt x="1936" y="479"/>
                        <a:pt x="1960" y="425"/>
                        <a:pt x="1918" y="443"/>
                      </a:cubicBezTo>
                      <a:cubicBezTo>
                        <a:pt x="1888" y="455"/>
                        <a:pt x="1846" y="485"/>
                        <a:pt x="1810" y="473"/>
                      </a:cubicBezTo>
                      <a:cubicBezTo>
                        <a:pt x="1768" y="455"/>
                        <a:pt x="1660" y="431"/>
                        <a:pt x="1624" y="401"/>
                      </a:cubicBezTo>
                      <a:cubicBezTo>
                        <a:pt x="1582" y="371"/>
                        <a:pt x="1570" y="443"/>
                        <a:pt x="1528" y="413"/>
                      </a:cubicBezTo>
                      <a:cubicBezTo>
                        <a:pt x="1516" y="407"/>
                        <a:pt x="1492" y="389"/>
                        <a:pt x="1480" y="413"/>
                      </a:cubicBezTo>
                      <a:cubicBezTo>
                        <a:pt x="1444" y="473"/>
                        <a:pt x="1396" y="383"/>
                        <a:pt x="1378" y="371"/>
                      </a:cubicBezTo>
                      <a:cubicBezTo>
                        <a:pt x="1354" y="359"/>
                        <a:pt x="1318" y="383"/>
                        <a:pt x="1294" y="383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defTabSz="2031573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5" name="Freeform 143">
                  <a:extLst>
                    <a:ext uri="{FF2B5EF4-FFF2-40B4-BE49-F238E27FC236}">
                      <a16:creationId xmlns:a16="http://schemas.microsoft.com/office/drawing/2014/main" id="{1BF1BF94-D49B-48E3-A9AE-442A541962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48013" y="7991475"/>
                  <a:ext cx="3933825" cy="2679700"/>
                </a:xfrm>
                <a:custGeom>
                  <a:avLst/>
                  <a:gdLst>
                    <a:gd name="T0" fmla="*/ 258677 w 7377"/>
                    <a:gd name="T1" fmla="*/ 930114 h 5023"/>
                    <a:gd name="T2" fmla="*/ 377082 w 7377"/>
                    <a:gd name="T3" fmla="*/ 1157309 h 5023"/>
                    <a:gd name="T4" fmla="*/ 482687 w 7377"/>
                    <a:gd name="T5" fmla="*/ 1339172 h 5023"/>
                    <a:gd name="T6" fmla="*/ 702963 w 7377"/>
                    <a:gd name="T7" fmla="*/ 1521569 h 5023"/>
                    <a:gd name="T8" fmla="*/ 818167 w 7377"/>
                    <a:gd name="T9" fmla="*/ 1422371 h 5023"/>
                    <a:gd name="T10" fmla="*/ 965374 w 7377"/>
                    <a:gd name="T11" fmla="*/ 1262374 h 5023"/>
                    <a:gd name="T12" fmla="*/ 1038443 w 7377"/>
                    <a:gd name="T13" fmla="*/ 1096511 h 5023"/>
                    <a:gd name="T14" fmla="*/ 1227251 w 7377"/>
                    <a:gd name="T15" fmla="*/ 962113 h 5023"/>
                    <a:gd name="T16" fmla="*/ 1495529 w 7377"/>
                    <a:gd name="T17" fmla="*/ 923714 h 5023"/>
                    <a:gd name="T18" fmla="*/ 1674736 w 7377"/>
                    <a:gd name="T19" fmla="*/ 955714 h 5023"/>
                    <a:gd name="T20" fmla="*/ 1751540 w 7377"/>
                    <a:gd name="T21" fmla="*/ 853316 h 5023"/>
                    <a:gd name="T22" fmla="*/ 1933414 w 7377"/>
                    <a:gd name="T23" fmla="*/ 764251 h 5023"/>
                    <a:gd name="T24" fmla="*/ 2205425 w 7377"/>
                    <a:gd name="T25" fmla="*/ 783450 h 5023"/>
                    <a:gd name="T26" fmla="*/ 2563307 w 7377"/>
                    <a:gd name="T27" fmla="*/ 585055 h 5023"/>
                    <a:gd name="T28" fmla="*/ 2761182 w 7377"/>
                    <a:gd name="T29" fmla="*/ 460257 h 5023"/>
                    <a:gd name="T30" fmla="*/ 3090795 w 7377"/>
                    <a:gd name="T31" fmla="*/ 358393 h 5023"/>
                    <a:gd name="T32" fmla="*/ 3435343 w 7377"/>
                    <a:gd name="T33" fmla="*/ 425591 h 5023"/>
                    <a:gd name="T34" fmla="*/ 3665219 w 7377"/>
                    <a:gd name="T35" fmla="*/ 214396 h 5023"/>
                    <a:gd name="T36" fmla="*/ 3783624 w 7377"/>
                    <a:gd name="T37" fmla="*/ 0 h 5023"/>
                    <a:gd name="T38" fmla="*/ 3809225 w 7377"/>
                    <a:gd name="T39" fmla="*/ 95998 h 5023"/>
                    <a:gd name="T40" fmla="*/ 3802825 w 7377"/>
                    <a:gd name="T41" fmla="*/ 297594 h 5023"/>
                    <a:gd name="T42" fmla="*/ 3934031 w 7377"/>
                    <a:gd name="T43" fmla="*/ 434658 h 5023"/>
                    <a:gd name="T44" fmla="*/ 3793225 w 7377"/>
                    <a:gd name="T45" fmla="*/ 546655 h 5023"/>
                    <a:gd name="T46" fmla="*/ 3726022 w 7377"/>
                    <a:gd name="T47" fmla="*/ 655453 h 5023"/>
                    <a:gd name="T48" fmla="*/ 3591616 w 7377"/>
                    <a:gd name="T49" fmla="*/ 764251 h 5023"/>
                    <a:gd name="T50" fmla="*/ 3566015 w 7377"/>
                    <a:gd name="T51" fmla="*/ 914114 h 5023"/>
                    <a:gd name="T52" fmla="*/ 3448144 w 7377"/>
                    <a:gd name="T53" fmla="*/ 1010112 h 5023"/>
                    <a:gd name="T54" fmla="*/ 3160665 w 7377"/>
                    <a:gd name="T55" fmla="*/ 1182909 h 5023"/>
                    <a:gd name="T56" fmla="*/ 3103596 w 7377"/>
                    <a:gd name="T57" fmla="*/ 1383971 h 5023"/>
                    <a:gd name="T58" fmla="*/ 3189466 w 7377"/>
                    <a:gd name="T59" fmla="*/ 1543968 h 5023"/>
                    <a:gd name="T60" fmla="*/ 3189466 w 7377"/>
                    <a:gd name="T61" fmla="*/ 1668766 h 5023"/>
                    <a:gd name="T62" fmla="*/ 2940389 w 7377"/>
                    <a:gd name="T63" fmla="*/ 1857028 h 5023"/>
                    <a:gd name="T64" fmla="*/ 2892387 w 7377"/>
                    <a:gd name="T65" fmla="*/ 2061824 h 5023"/>
                    <a:gd name="T66" fmla="*/ 2767582 w 7377"/>
                    <a:gd name="T67" fmla="*/ 2192488 h 5023"/>
                    <a:gd name="T68" fmla="*/ 2531306 w 7377"/>
                    <a:gd name="T69" fmla="*/ 2406884 h 5023"/>
                    <a:gd name="T70" fmla="*/ 2329697 w 7377"/>
                    <a:gd name="T71" fmla="*/ 2416483 h 5023"/>
                    <a:gd name="T72" fmla="*/ 2093421 w 7377"/>
                    <a:gd name="T73" fmla="*/ 2310886 h 5023"/>
                    <a:gd name="T74" fmla="*/ 1837410 w 7377"/>
                    <a:gd name="T75" fmla="*/ 2227687 h 5023"/>
                    <a:gd name="T76" fmla="*/ 1687537 w 7377"/>
                    <a:gd name="T77" fmla="*/ 2314086 h 5023"/>
                    <a:gd name="T78" fmla="*/ 1463528 w 7377"/>
                    <a:gd name="T79" fmla="*/ 2490082 h 5023"/>
                    <a:gd name="T80" fmla="*/ 1284854 w 7377"/>
                    <a:gd name="T81" fmla="*/ 2490082 h 5023"/>
                    <a:gd name="T82" fmla="*/ 1102446 w 7377"/>
                    <a:gd name="T83" fmla="*/ 2547147 h 5023"/>
                    <a:gd name="T84" fmla="*/ 894971 w 7377"/>
                    <a:gd name="T85" fmla="*/ 2591946 h 5023"/>
                    <a:gd name="T86" fmla="*/ 709363 w 7377"/>
                    <a:gd name="T87" fmla="*/ 2553547 h 5023"/>
                    <a:gd name="T88" fmla="*/ 629360 w 7377"/>
                    <a:gd name="T89" fmla="*/ 2451683 h 5023"/>
                    <a:gd name="T90" fmla="*/ 584558 w 7377"/>
                    <a:gd name="T91" fmla="*/ 2262887 h 5023"/>
                    <a:gd name="T92" fmla="*/ 431485 w 7377"/>
                    <a:gd name="T93" fmla="*/ 2052224 h 5023"/>
                    <a:gd name="T94" fmla="*/ 274678 w 7377"/>
                    <a:gd name="T95" fmla="*/ 1898627 h 5023"/>
                    <a:gd name="T96" fmla="*/ 185074 w 7377"/>
                    <a:gd name="T97" fmla="*/ 1770630 h 5023"/>
                    <a:gd name="T98" fmla="*/ 66669 w 7377"/>
                    <a:gd name="T99" fmla="*/ 1636766 h 5023"/>
                    <a:gd name="T100" fmla="*/ 127472 w 7377"/>
                    <a:gd name="T101" fmla="*/ 1412771 h 5023"/>
                    <a:gd name="T102" fmla="*/ 169074 w 7377"/>
                    <a:gd name="T103" fmla="*/ 1218108 h 5023"/>
                    <a:gd name="T104" fmla="*/ 25601 w 7377"/>
                    <a:gd name="T105" fmla="*/ 1048512 h 5023"/>
                    <a:gd name="T106" fmla="*/ 83203 w 7377"/>
                    <a:gd name="T107" fmla="*/ 875715 h 5023"/>
                    <a:gd name="T108" fmla="*/ 204275 w 7377"/>
                    <a:gd name="T109" fmla="*/ 869315 h 50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7377" h="5023">
                      <a:moveTo>
                        <a:pt x="383" y="1630"/>
                      </a:moveTo>
                      <a:lnTo>
                        <a:pt x="383" y="1630"/>
                      </a:lnTo>
                      <a:cubicBezTo>
                        <a:pt x="461" y="1726"/>
                        <a:pt x="461" y="1726"/>
                        <a:pt x="461" y="1726"/>
                      </a:cubicBezTo>
                      <a:cubicBezTo>
                        <a:pt x="473" y="1726"/>
                        <a:pt x="485" y="1744"/>
                        <a:pt x="485" y="1744"/>
                      </a:cubicBezTo>
                      <a:cubicBezTo>
                        <a:pt x="497" y="1798"/>
                        <a:pt x="485" y="1834"/>
                        <a:pt x="491" y="1888"/>
                      </a:cubicBezTo>
                      <a:cubicBezTo>
                        <a:pt x="497" y="1894"/>
                        <a:pt x="515" y="1936"/>
                        <a:pt x="521" y="1948"/>
                      </a:cubicBezTo>
                      <a:cubicBezTo>
                        <a:pt x="557" y="2020"/>
                        <a:pt x="611" y="1960"/>
                        <a:pt x="659" y="1990"/>
                      </a:cubicBezTo>
                      <a:cubicBezTo>
                        <a:pt x="707" y="2026"/>
                        <a:pt x="695" y="2122"/>
                        <a:pt x="707" y="2170"/>
                      </a:cubicBezTo>
                      <a:cubicBezTo>
                        <a:pt x="713" y="2206"/>
                        <a:pt x="695" y="2230"/>
                        <a:pt x="725" y="2260"/>
                      </a:cubicBezTo>
                      <a:cubicBezTo>
                        <a:pt x="749" y="2284"/>
                        <a:pt x="785" y="2296"/>
                        <a:pt x="815" y="2325"/>
                      </a:cubicBezTo>
                      <a:cubicBezTo>
                        <a:pt x="833" y="2362"/>
                        <a:pt x="833" y="2397"/>
                        <a:pt x="851" y="2439"/>
                      </a:cubicBezTo>
                      <a:cubicBezTo>
                        <a:pt x="863" y="2469"/>
                        <a:pt x="887" y="2487"/>
                        <a:pt x="905" y="2511"/>
                      </a:cubicBezTo>
                      <a:cubicBezTo>
                        <a:pt x="971" y="2595"/>
                        <a:pt x="1000" y="2691"/>
                        <a:pt x="1030" y="2793"/>
                      </a:cubicBezTo>
                      <a:cubicBezTo>
                        <a:pt x="1060" y="2835"/>
                        <a:pt x="1096" y="2871"/>
                        <a:pt x="1126" y="2913"/>
                      </a:cubicBezTo>
                      <a:cubicBezTo>
                        <a:pt x="1156" y="2961"/>
                        <a:pt x="1174" y="2919"/>
                        <a:pt x="1216" y="2907"/>
                      </a:cubicBezTo>
                      <a:cubicBezTo>
                        <a:pt x="1246" y="2895"/>
                        <a:pt x="1288" y="2847"/>
                        <a:pt x="1318" y="2853"/>
                      </a:cubicBezTo>
                      <a:cubicBezTo>
                        <a:pt x="1342" y="2859"/>
                        <a:pt x="1348" y="2865"/>
                        <a:pt x="1366" y="2853"/>
                      </a:cubicBezTo>
                      <a:cubicBezTo>
                        <a:pt x="1468" y="2781"/>
                        <a:pt x="1468" y="2781"/>
                        <a:pt x="1468" y="2781"/>
                      </a:cubicBezTo>
                      <a:cubicBezTo>
                        <a:pt x="1480" y="2769"/>
                        <a:pt x="1504" y="2751"/>
                        <a:pt x="1510" y="2739"/>
                      </a:cubicBezTo>
                      <a:cubicBezTo>
                        <a:pt x="1528" y="2721"/>
                        <a:pt x="1522" y="2691"/>
                        <a:pt x="1534" y="2667"/>
                      </a:cubicBezTo>
                      <a:cubicBezTo>
                        <a:pt x="1540" y="2625"/>
                        <a:pt x="1564" y="2643"/>
                        <a:pt x="1588" y="2631"/>
                      </a:cubicBezTo>
                      <a:cubicBezTo>
                        <a:pt x="1654" y="2607"/>
                        <a:pt x="1654" y="2559"/>
                        <a:pt x="1702" y="2517"/>
                      </a:cubicBezTo>
                      <a:cubicBezTo>
                        <a:pt x="1744" y="2487"/>
                        <a:pt x="1744" y="2451"/>
                        <a:pt x="1792" y="2433"/>
                      </a:cubicBezTo>
                      <a:cubicBezTo>
                        <a:pt x="1833" y="2415"/>
                        <a:pt x="1827" y="2404"/>
                        <a:pt x="1810" y="2367"/>
                      </a:cubicBezTo>
                      <a:cubicBezTo>
                        <a:pt x="1786" y="2325"/>
                        <a:pt x="1863" y="2344"/>
                        <a:pt x="1827" y="2278"/>
                      </a:cubicBezTo>
                      <a:cubicBezTo>
                        <a:pt x="1797" y="2224"/>
                        <a:pt x="1839" y="2164"/>
                        <a:pt x="1881" y="2128"/>
                      </a:cubicBezTo>
                      <a:cubicBezTo>
                        <a:pt x="1947" y="2056"/>
                        <a:pt x="1947" y="2056"/>
                        <a:pt x="1947" y="2056"/>
                      </a:cubicBezTo>
                      <a:cubicBezTo>
                        <a:pt x="1995" y="2062"/>
                        <a:pt x="2013" y="2080"/>
                        <a:pt x="2061" y="2056"/>
                      </a:cubicBezTo>
                      <a:cubicBezTo>
                        <a:pt x="2121" y="2026"/>
                        <a:pt x="2121" y="2002"/>
                        <a:pt x="2121" y="1936"/>
                      </a:cubicBezTo>
                      <a:cubicBezTo>
                        <a:pt x="2121" y="1846"/>
                        <a:pt x="2175" y="1858"/>
                        <a:pt x="2241" y="1822"/>
                      </a:cubicBezTo>
                      <a:cubicBezTo>
                        <a:pt x="2265" y="1816"/>
                        <a:pt x="2295" y="1828"/>
                        <a:pt x="2301" y="1804"/>
                      </a:cubicBezTo>
                      <a:cubicBezTo>
                        <a:pt x="2307" y="1792"/>
                        <a:pt x="2337" y="1750"/>
                        <a:pt x="2355" y="1750"/>
                      </a:cubicBezTo>
                      <a:cubicBezTo>
                        <a:pt x="2373" y="1780"/>
                        <a:pt x="2283" y="1972"/>
                        <a:pt x="2385" y="1948"/>
                      </a:cubicBezTo>
                      <a:cubicBezTo>
                        <a:pt x="2463" y="1930"/>
                        <a:pt x="2570" y="1900"/>
                        <a:pt x="2630" y="1846"/>
                      </a:cubicBezTo>
                      <a:cubicBezTo>
                        <a:pt x="2690" y="1786"/>
                        <a:pt x="2726" y="1762"/>
                        <a:pt x="2804" y="1732"/>
                      </a:cubicBezTo>
                      <a:cubicBezTo>
                        <a:pt x="2858" y="1720"/>
                        <a:pt x="2882" y="1696"/>
                        <a:pt x="2936" y="1708"/>
                      </a:cubicBezTo>
                      <a:cubicBezTo>
                        <a:pt x="2972" y="1714"/>
                        <a:pt x="2954" y="1744"/>
                        <a:pt x="2978" y="1756"/>
                      </a:cubicBezTo>
                      <a:cubicBezTo>
                        <a:pt x="3026" y="1786"/>
                        <a:pt x="3038" y="1684"/>
                        <a:pt x="3080" y="1714"/>
                      </a:cubicBezTo>
                      <a:cubicBezTo>
                        <a:pt x="3110" y="1738"/>
                        <a:pt x="3074" y="1792"/>
                        <a:pt x="3140" y="1792"/>
                      </a:cubicBezTo>
                      <a:cubicBezTo>
                        <a:pt x="3212" y="1804"/>
                        <a:pt x="3158" y="1768"/>
                        <a:pt x="3200" y="1756"/>
                      </a:cubicBezTo>
                      <a:cubicBezTo>
                        <a:pt x="3242" y="1738"/>
                        <a:pt x="3314" y="1816"/>
                        <a:pt x="3337" y="1726"/>
                      </a:cubicBezTo>
                      <a:cubicBezTo>
                        <a:pt x="3350" y="1684"/>
                        <a:pt x="3416" y="1702"/>
                        <a:pt x="3379" y="1660"/>
                      </a:cubicBezTo>
                      <a:cubicBezTo>
                        <a:pt x="3356" y="1637"/>
                        <a:pt x="3314" y="1630"/>
                        <a:pt x="3284" y="1600"/>
                      </a:cubicBezTo>
                      <a:cubicBezTo>
                        <a:pt x="3272" y="1589"/>
                        <a:pt x="3332" y="1523"/>
                        <a:pt x="3350" y="1523"/>
                      </a:cubicBezTo>
                      <a:cubicBezTo>
                        <a:pt x="3409" y="1529"/>
                        <a:pt x="3440" y="1523"/>
                        <a:pt x="3493" y="1505"/>
                      </a:cubicBezTo>
                      <a:cubicBezTo>
                        <a:pt x="3529" y="1493"/>
                        <a:pt x="3535" y="1523"/>
                        <a:pt x="3565" y="1535"/>
                      </a:cubicBezTo>
                      <a:cubicBezTo>
                        <a:pt x="3595" y="1553"/>
                        <a:pt x="3631" y="1457"/>
                        <a:pt x="3625" y="1433"/>
                      </a:cubicBezTo>
                      <a:cubicBezTo>
                        <a:pt x="3619" y="1379"/>
                        <a:pt x="3643" y="1391"/>
                        <a:pt x="3679" y="1355"/>
                      </a:cubicBezTo>
                      <a:cubicBezTo>
                        <a:pt x="3715" y="1325"/>
                        <a:pt x="3709" y="1319"/>
                        <a:pt x="3751" y="1343"/>
                      </a:cubicBezTo>
                      <a:cubicBezTo>
                        <a:pt x="3859" y="1403"/>
                        <a:pt x="3949" y="1421"/>
                        <a:pt x="4039" y="1505"/>
                      </a:cubicBezTo>
                      <a:cubicBezTo>
                        <a:pt x="4110" y="1547"/>
                        <a:pt x="4087" y="1487"/>
                        <a:pt x="4135" y="1469"/>
                      </a:cubicBezTo>
                      <a:cubicBezTo>
                        <a:pt x="4213" y="1433"/>
                        <a:pt x="4284" y="1403"/>
                        <a:pt x="4344" y="1343"/>
                      </a:cubicBezTo>
                      <a:cubicBezTo>
                        <a:pt x="4386" y="1295"/>
                        <a:pt x="4428" y="1235"/>
                        <a:pt x="4494" y="1217"/>
                      </a:cubicBezTo>
                      <a:cubicBezTo>
                        <a:pt x="4548" y="1205"/>
                        <a:pt x="4578" y="1175"/>
                        <a:pt x="4620" y="1139"/>
                      </a:cubicBezTo>
                      <a:cubicBezTo>
                        <a:pt x="4662" y="1097"/>
                        <a:pt x="4746" y="1127"/>
                        <a:pt x="4806" y="1097"/>
                      </a:cubicBezTo>
                      <a:cubicBezTo>
                        <a:pt x="4878" y="1067"/>
                        <a:pt x="4956" y="1073"/>
                        <a:pt x="4991" y="995"/>
                      </a:cubicBezTo>
                      <a:cubicBezTo>
                        <a:pt x="5033" y="923"/>
                        <a:pt x="5033" y="923"/>
                        <a:pt x="5033" y="923"/>
                      </a:cubicBezTo>
                      <a:cubicBezTo>
                        <a:pt x="5046" y="905"/>
                        <a:pt x="5070" y="923"/>
                        <a:pt x="5087" y="923"/>
                      </a:cubicBezTo>
                      <a:cubicBezTo>
                        <a:pt x="5105" y="929"/>
                        <a:pt x="5153" y="875"/>
                        <a:pt x="5177" y="863"/>
                      </a:cubicBezTo>
                      <a:cubicBezTo>
                        <a:pt x="5249" y="839"/>
                        <a:pt x="5111" y="768"/>
                        <a:pt x="5195" y="726"/>
                      </a:cubicBezTo>
                      <a:cubicBezTo>
                        <a:pt x="5297" y="672"/>
                        <a:pt x="5333" y="552"/>
                        <a:pt x="5471" y="600"/>
                      </a:cubicBezTo>
                      <a:cubicBezTo>
                        <a:pt x="5513" y="612"/>
                        <a:pt x="5573" y="654"/>
                        <a:pt x="5621" y="642"/>
                      </a:cubicBezTo>
                      <a:cubicBezTo>
                        <a:pt x="5663" y="624"/>
                        <a:pt x="5747" y="666"/>
                        <a:pt x="5795" y="672"/>
                      </a:cubicBezTo>
                      <a:cubicBezTo>
                        <a:pt x="5837" y="720"/>
                        <a:pt x="5885" y="732"/>
                        <a:pt x="5932" y="768"/>
                      </a:cubicBezTo>
                      <a:cubicBezTo>
                        <a:pt x="5974" y="804"/>
                        <a:pt x="6028" y="780"/>
                        <a:pt x="6076" y="780"/>
                      </a:cubicBezTo>
                      <a:cubicBezTo>
                        <a:pt x="6088" y="833"/>
                        <a:pt x="6088" y="863"/>
                        <a:pt x="6154" y="839"/>
                      </a:cubicBezTo>
                      <a:cubicBezTo>
                        <a:pt x="6244" y="804"/>
                        <a:pt x="6345" y="822"/>
                        <a:pt x="6441" y="798"/>
                      </a:cubicBezTo>
                      <a:cubicBezTo>
                        <a:pt x="6555" y="762"/>
                        <a:pt x="6603" y="702"/>
                        <a:pt x="6686" y="636"/>
                      </a:cubicBezTo>
                      <a:cubicBezTo>
                        <a:pt x="6704" y="588"/>
                        <a:pt x="6716" y="600"/>
                        <a:pt x="6764" y="600"/>
                      </a:cubicBezTo>
                      <a:cubicBezTo>
                        <a:pt x="6818" y="600"/>
                        <a:pt x="6836" y="540"/>
                        <a:pt x="6866" y="504"/>
                      </a:cubicBezTo>
                      <a:cubicBezTo>
                        <a:pt x="6884" y="480"/>
                        <a:pt x="6878" y="438"/>
                        <a:pt x="6872" y="402"/>
                      </a:cubicBezTo>
                      <a:cubicBezTo>
                        <a:pt x="6866" y="342"/>
                        <a:pt x="6950" y="282"/>
                        <a:pt x="6920" y="228"/>
                      </a:cubicBezTo>
                      <a:cubicBezTo>
                        <a:pt x="6890" y="150"/>
                        <a:pt x="6980" y="138"/>
                        <a:pt x="7010" y="79"/>
                      </a:cubicBezTo>
                      <a:cubicBezTo>
                        <a:pt x="7094" y="0"/>
                        <a:pt x="7094" y="0"/>
                        <a:pt x="7094" y="0"/>
                      </a:cubicBezTo>
                      <a:cubicBezTo>
                        <a:pt x="7106" y="7"/>
                        <a:pt x="7106" y="13"/>
                        <a:pt x="7118" y="19"/>
                      </a:cubicBezTo>
                      <a:cubicBezTo>
                        <a:pt x="7124" y="24"/>
                        <a:pt x="7148" y="31"/>
                        <a:pt x="7148" y="42"/>
                      </a:cubicBezTo>
                      <a:cubicBezTo>
                        <a:pt x="7148" y="72"/>
                        <a:pt x="7136" y="90"/>
                        <a:pt x="7130" y="114"/>
                      </a:cubicBezTo>
                      <a:cubicBezTo>
                        <a:pt x="7124" y="144"/>
                        <a:pt x="7142" y="156"/>
                        <a:pt x="7142" y="180"/>
                      </a:cubicBezTo>
                      <a:cubicBezTo>
                        <a:pt x="7148" y="192"/>
                        <a:pt x="7142" y="222"/>
                        <a:pt x="7142" y="234"/>
                      </a:cubicBezTo>
                      <a:cubicBezTo>
                        <a:pt x="7136" y="258"/>
                        <a:pt x="7112" y="276"/>
                        <a:pt x="7106" y="306"/>
                      </a:cubicBezTo>
                      <a:cubicBezTo>
                        <a:pt x="7094" y="342"/>
                        <a:pt x="7088" y="372"/>
                        <a:pt x="7082" y="414"/>
                      </a:cubicBezTo>
                      <a:cubicBezTo>
                        <a:pt x="7076" y="468"/>
                        <a:pt x="7112" y="510"/>
                        <a:pt x="7130" y="558"/>
                      </a:cubicBezTo>
                      <a:cubicBezTo>
                        <a:pt x="7160" y="630"/>
                        <a:pt x="7142" y="690"/>
                        <a:pt x="7226" y="732"/>
                      </a:cubicBezTo>
                      <a:cubicBezTo>
                        <a:pt x="7238" y="744"/>
                        <a:pt x="7244" y="756"/>
                        <a:pt x="7268" y="756"/>
                      </a:cubicBezTo>
                      <a:cubicBezTo>
                        <a:pt x="7328" y="768"/>
                        <a:pt x="7340" y="774"/>
                        <a:pt x="7376" y="815"/>
                      </a:cubicBezTo>
                      <a:cubicBezTo>
                        <a:pt x="7352" y="870"/>
                        <a:pt x="7352" y="870"/>
                        <a:pt x="7352" y="870"/>
                      </a:cubicBezTo>
                      <a:cubicBezTo>
                        <a:pt x="7322" y="899"/>
                        <a:pt x="7280" y="923"/>
                        <a:pt x="7262" y="959"/>
                      </a:cubicBezTo>
                      <a:cubicBezTo>
                        <a:pt x="7238" y="1001"/>
                        <a:pt x="7226" y="1001"/>
                        <a:pt x="7184" y="1007"/>
                      </a:cubicBezTo>
                      <a:cubicBezTo>
                        <a:pt x="7112" y="1025"/>
                        <a:pt x="7112" y="1025"/>
                        <a:pt x="7112" y="1025"/>
                      </a:cubicBezTo>
                      <a:cubicBezTo>
                        <a:pt x="7094" y="1031"/>
                        <a:pt x="7040" y="1001"/>
                        <a:pt x="7028" y="1007"/>
                      </a:cubicBezTo>
                      <a:cubicBezTo>
                        <a:pt x="7010" y="1019"/>
                        <a:pt x="7040" y="1079"/>
                        <a:pt x="7004" y="1103"/>
                      </a:cubicBezTo>
                      <a:cubicBezTo>
                        <a:pt x="6992" y="1115"/>
                        <a:pt x="7010" y="1145"/>
                        <a:pt x="7010" y="1163"/>
                      </a:cubicBezTo>
                      <a:cubicBezTo>
                        <a:pt x="7016" y="1187"/>
                        <a:pt x="6998" y="1205"/>
                        <a:pt x="6986" y="1229"/>
                      </a:cubicBezTo>
                      <a:cubicBezTo>
                        <a:pt x="6974" y="1283"/>
                        <a:pt x="6974" y="1283"/>
                        <a:pt x="6974" y="1283"/>
                      </a:cubicBezTo>
                      <a:cubicBezTo>
                        <a:pt x="6932" y="1283"/>
                        <a:pt x="6914" y="1295"/>
                        <a:pt x="6872" y="1325"/>
                      </a:cubicBezTo>
                      <a:cubicBezTo>
                        <a:pt x="6734" y="1433"/>
                        <a:pt x="6734" y="1433"/>
                        <a:pt x="6734" y="1433"/>
                      </a:cubicBezTo>
                      <a:cubicBezTo>
                        <a:pt x="6680" y="1475"/>
                        <a:pt x="6680" y="1427"/>
                        <a:pt x="6633" y="1481"/>
                      </a:cubicBezTo>
                      <a:cubicBezTo>
                        <a:pt x="6603" y="1523"/>
                        <a:pt x="6555" y="1547"/>
                        <a:pt x="6615" y="1577"/>
                      </a:cubicBezTo>
                      <a:cubicBezTo>
                        <a:pt x="6638" y="1595"/>
                        <a:pt x="6686" y="1589"/>
                        <a:pt x="6680" y="1630"/>
                      </a:cubicBezTo>
                      <a:cubicBezTo>
                        <a:pt x="6680" y="1660"/>
                        <a:pt x="6692" y="1684"/>
                        <a:pt x="6686" y="1714"/>
                      </a:cubicBezTo>
                      <a:cubicBezTo>
                        <a:pt x="6668" y="1762"/>
                        <a:pt x="6620" y="1762"/>
                        <a:pt x="6591" y="1792"/>
                      </a:cubicBezTo>
                      <a:cubicBezTo>
                        <a:pt x="6573" y="1810"/>
                        <a:pt x="6567" y="1834"/>
                        <a:pt x="6537" y="1834"/>
                      </a:cubicBezTo>
                      <a:cubicBezTo>
                        <a:pt x="6519" y="1834"/>
                        <a:pt x="6507" y="1810"/>
                        <a:pt x="6489" y="1816"/>
                      </a:cubicBezTo>
                      <a:cubicBezTo>
                        <a:pt x="6459" y="1828"/>
                        <a:pt x="6459" y="1870"/>
                        <a:pt x="6465" y="1894"/>
                      </a:cubicBezTo>
                      <a:cubicBezTo>
                        <a:pt x="6489" y="1954"/>
                        <a:pt x="6333" y="1978"/>
                        <a:pt x="6298" y="2020"/>
                      </a:cubicBezTo>
                      <a:cubicBezTo>
                        <a:pt x="6286" y="2074"/>
                        <a:pt x="6244" y="2170"/>
                        <a:pt x="6196" y="2206"/>
                      </a:cubicBezTo>
                      <a:cubicBezTo>
                        <a:pt x="6172" y="2230"/>
                        <a:pt x="6058" y="2278"/>
                        <a:pt x="6028" y="2272"/>
                      </a:cubicBezTo>
                      <a:cubicBezTo>
                        <a:pt x="5998" y="2272"/>
                        <a:pt x="5950" y="2212"/>
                        <a:pt x="5926" y="2218"/>
                      </a:cubicBezTo>
                      <a:cubicBezTo>
                        <a:pt x="5872" y="2242"/>
                        <a:pt x="5866" y="2308"/>
                        <a:pt x="5824" y="2344"/>
                      </a:cubicBezTo>
                      <a:cubicBezTo>
                        <a:pt x="5789" y="2373"/>
                        <a:pt x="5723" y="2451"/>
                        <a:pt x="5675" y="2457"/>
                      </a:cubicBezTo>
                      <a:cubicBezTo>
                        <a:pt x="5663" y="2481"/>
                        <a:pt x="5717" y="2535"/>
                        <a:pt x="5735" y="2547"/>
                      </a:cubicBezTo>
                      <a:cubicBezTo>
                        <a:pt x="5789" y="2559"/>
                        <a:pt x="5801" y="2541"/>
                        <a:pt x="5819" y="2595"/>
                      </a:cubicBezTo>
                      <a:cubicBezTo>
                        <a:pt x="5819" y="2601"/>
                        <a:pt x="5830" y="2607"/>
                        <a:pt x="5837" y="2619"/>
                      </a:cubicBezTo>
                      <a:cubicBezTo>
                        <a:pt x="5854" y="2661"/>
                        <a:pt x="5878" y="2685"/>
                        <a:pt x="5908" y="2721"/>
                      </a:cubicBezTo>
                      <a:cubicBezTo>
                        <a:pt x="5932" y="2745"/>
                        <a:pt x="5914" y="2769"/>
                        <a:pt x="5938" y="2793"/>
                      </a:cubicBezTo>
                      <a:cubicBezTo>
                        <a:pt x="5968" y="2823"/>
                        <a:pt x="5986" y="2853"/>
                        <a:pt x="5980" y="2895"/>
                      </a:cubicBezTo>
                      <a:cubicBezTo>
                        <a:pt x="5974" y="2925"/>
                        <a:pt x="5998" y="2931"/>
                        <a:pt x="6016" y="2949"/>
                      </a:cubicBezTo>
                      <a:cubicBezTo>
                        <a:pt x="6040" y="2973"/>
                        <a:pt x="6052" y="2973"/>
                        <a:pt x="6028" y="3009"/>
                      </a:cubicBezTo>
                      <a:cubicBezTo>
                        <a:pt x="6016" y="3039"/>
                        <a:pt x="6010" y="3057"/>
                        <a:pt x="5986" y="3081"/>
                      </a:cubicBezTo>
                      <a:cubicBezTo>
                        <a:pt x="5968" y="3099"/>
                        <a:pt x="5968" y="3111"/>
                        <a:pt x="5980" y="3129"/>
                      </a:cubicBezTo>
                      <a:cubicBezTo>
                        <a:pt x="5986" y="3153"/>
                        <a:pt x="6022" y="3182"/>
                        <a:pt x="6004" y="3206"/>
                      </a:cubicBezTo>
                      <a:cubicBezTo>
                        <a:pt x="5944" y="3296"/>
                        <a:pt x="5837" y="3224"/>
                        <a:pt x="5819" y="3350"/>
                      </a:cubicBezTo>
                      <a:cubicBezTo>
                        <a:pt x="5806" y="3416"/>
                        <a:pt x="5753" y="3428"/>
                        <a:pt x="5693" y="3422"/>
                      </a:cubicBezTo>
                      <a:cubicBezTo>
                        <a:pt x="5639" y="3440"/>
                        <a:pt x="5567" y="3452"/>
                        <a:pt x="5513" y="3482"/>
                      </a:cubicBezTo>
                      <a:cubicBezTo>
                        <a:pt x="5465" y="3506"/>
                        <a:pt x="5471" y="3518"/>
                        <a:pt x="5465" y="3566"/>
                      </a:cubicBezTo>
                      <a:cubicBezTo>
                        <a:pt x="5465" y="3590"/>
                        <a:pt x="5435" y="3602"/>
                        <a:pt x="5429" y="3626"/>
                      </a:cubicBezTo>
                      <a:cubicBezTo>
                        <a:pt x="5417" y="3674"/>
                        <a:pt x="5423" y="3722"/>
                        <a:pt x="5441" y="3764"/>
                      </a:cubicBezTo>
                      <a:cubicBezTo>
                        <a:pt x="5471" y="3830"/>
                        <a:pt x="5483" y="3830"/>
                        <a:pt x="5423" y="3866"/>
                      </a:cubicBezTo>
                      <a:cubicBezTo>
                        <a:pt x="5375" y="3896"/>
                        <a:pt x="5387" y="3944"/>
                        <a:pt x="5381" y="3991"/>
                      </a:cubicBezTo>
                      <a:cubicBezTo>
                        <a:pt x="5375" y="4045"/>
                        <a:pt x="5351" y="4021"/>
                        <a:pt x="5327" y="4045"/>
                      </a:cubicBezTo>
                      <a:cubicBezTo>
                        <a:pt x="5321" y="4057"/>
                        <a:pt x="5279" y="4135"/>
                        <a:pt x="5267" y="4135"/>
                      </a:cubicBezTo>
                      <a:cubicBezTo>
                        <a:pt x="5237" y="4135"/>
                        <a:pt x="5225" y="4105"/>
                        <a:pt x="5189" y="4111"/>
                      </a:cubicBezTo>
                      <a:cubicBezTo>
                        <a:pt x="4944" y="4129"/>
                        <a:pt x="4944" y="4129"/>
                        <a:pt x="4944" y="4129"/>
                      </a:cubicBezTo>
                      <a:cubicBezTo>
                        <a:pt x="4908" y="4135"/>
                        <a:pt x="4896" y="4189"/>
                        <a:pt x="4884" y="4219"/>
                      </a:cubicBezTo>
                      <a:cubicBezTo>
                        <a:pt x="4854" y="4255"/>
                        <a:pt x="4782" y="4261"/>
                        <a:pt x="4788" y="4309"/>
                      </a:cubicBezTo>
                      <a:cubicBezTo>
                        <a:pt x="4794" y="4393"/>
                        <a:pt x="4794" y="4441"/>
                        <a:pt x="4746" y="4513"/>
                      </a:cubicBezTo>
                      <a:cubicBezTo>
                        <a:pt x="4728" y="4543"/>
                        <a:pt x="4788" y="4561"/>
                        <a:pt x="4782" y="4585"/>
                      </a:cubicBezTo>
                      <a:cubicBezTo>
                        <a:pt x="4752" y="4651"/>
                        <a:pt x="4710" y="4585"/>
                        <a:pt x="4668" y="4603"/>
                      </a:cubicBezTo>
                      <a:cubicBezTo>
                        <a:pt x="4602" y="4597"/>
                        <a:pt x="4572" y="4531"/>
                        <a:pt x="4512" y="4585"/>
                      </a:cubicBezTo>
                      <a:cubicBezTo>
                        <a:pt x="4452" y="4639"/>
                        <a:pt x="4398" y="4591"/>
                        <a:pt x="4368" y="4531"/>
                      </a:cubicBezTo>
                      <a:cubicBezTo>
                        <a:pt x="4356" y="4501"/>
                        <a:pt x="4290" y="4483"/>
                        <a:pt x="4260" y="4477"/>
                      </a:cubicBezTo>
                      <a:cubicBezTo>
                        <a:pt x="4189" y="4459"/>
                        <a:pt x="4200" y="4627"/>
                        <a:pt x="4117" y="4579"/>
                      </a:cubicBezTo>
                      <a:cubicBezTo>
                        <a:pt x="4039" y="4537"/>
                        <a:pt x="4087" y="4405"/>
                        <a:pt x="4027" y="4387"/>
                      </a:cubicBezTo>
                      <a:cubicBezTo>
                        <a:pt x="3979" y="4369"/>
                        <a:pt x="3943" y="4411"/>
                        <a:pt x="3925" y="4333"/>
                      </a:cubicBezTo>
                      <a:cubicBezTo>
                        <a:pt x="3913" y="4267"/>
                        <a:pt x="3877" y="4273"/>
                        <a:pt x="3829" y="4261"/>
                      </a:cubicBezTo>
                      <a:cubicBezTo>
                        <a:pt x="3787" y="4297"/>
                        <a:pt x="3739" y="4291"/>
                        <a:pt x="3697" y="4279"/>
                      </a:cubicBezTo>
                      <a:cubicBezTo>
                        <a:pt x="3655" y="4273"/>
                        <a:pt x="3613" y="4303"/>
                        <a:pt x="3571" y="4297"/>
                      </a:cubicBezTo>
                      <a:cubicBezTo>
                        <a:pt x="3475" y="4279"/>
                        <a:pt x="3547" y="4165"/>
                        <a:pt x="3445" y="4177"/>
                      </a:cubicBezTo>
                      <a:cubicBezTo>
                        <a:pt x="3398" y="4183"/>
                        <a:pt x="3337" y="4225"/>
                        <a:pt x="3350" y="4273"/>
                      </a:cubicBezTo>
                      <a:cubicBezTo>
                        <a:pt x="3368" y="4351"/>
                        <a:pt x="3350" y="4405"/>
                        <a:pt x="3266" y="4363"/>
                      </a:cubicBezTo>
                      <a:cubicBezTo>
                        <a:pt x="3200" y="4327"/>
                        <a:pt x="3224" y="4375"/>
                        <a:pt x="3182" y="4375"/>
                      </a:cubicBezTo>
                      <a:cubicBezTo>
                        <a:pt x="3170" y="4375"/>
                        <a:pt x="3176" y="4339"/>
                        <a:pt x="3164" y="4339"/>
                      </a:cubicBezTo>
                      <a:cubicBezTo>
                        <a:pt x="3140" y="4339"/>
                        <a:pt x="3068" y="4411"/>
                        <a:pt x="3044" y="4423"/>
                      </a:cubicBezTo>
                      <a:cubicBezTo>
                        <a:pt x="3044" y="4465"/>
                        <a:pt x="3062" y="4531"/>
                        <a:pt x="2990" y="4519"/>
                      </a:cubicBezTo>
                      <a:cubicBezTo>
                        <a:pt x="2954" y="4513"/>
                        <a:pt x="2930" y="4519"/>
                        <a:pt x="2894" y="4543"/>
                      </a:cubicBezTo>
                      <a:cubicBezTo>
                        <a:pt x="2846" y="4585"/>
                        <a:pt x="2804" y="4669"/>
                        <a:pt x="2744" y="4669"/>
                      </a:cubicBezTo>
                      <a:cubicBezTo>
                        <a:pt x="2702" y="4669"/>
                        <a:pt x="2696" y="4794"/>
                        <a:pt x="2630" y="4729"/>
                      </a:cubicBezTo>
                      <a:cubicBezTo>
                        <a:pt x="2606" y="4705"/>
                        <a:pt x="2583" y="4716"/>
                        <a:pt x="2559" y="4698"/>
                      </a:cubicBezTo>
                      <a:cubicBezTo>
                        <a:pt x="2535" y="4674"/>
                        <a:pt x="2523" y="4663"/>
                        <a:pt x="2493" y="4645"/>
                      </a:cubicBezTo>
                      <a:cubicBezTo>
                        <a:pt x="2457" y="4615"/>
                        <a:pt x="2451" y="4674"/>
                        <a:pt x="2409" y="4669"/>
                      </a:cubicBezTo>
                      <a:cubicBezTo>
                        <a:pt x="2385" y="4669"/>
                        <a:pt x="2385" y="4639"/>
                        <a:pt x="2367" y="4627"/>
                      </a:cubicBezTo>
                      <a:cubicBezTo>
                        <a:pt x="2349" y="4615"/>
                        <a:pt x="2319" y="4621"/>
                        <a:pt x="2295" y="4603"/>
                      </a:cubicBezTo>
                      <a:cubicBezTo>
                        <a:pt x="2247" y="4573"/>
                        <a:pt x="2205" y="4705"/>
                        <a:pt x="2181" y="4734"/>
                      </a:cubicBezTo>
                      <a:cubicBezTo>
                        <a:pt x="2163" y="4758"/>
                        <a:pt x="2067" y="4860"/>
                        <a:pt x="2067" y="4776"/>
                      </a:cubicBezTo>
                      <a:cubicBezTo>
                        <a:pt x="2049" y="4764"/>
                        <a:pt x="2013" y="4818"/>
                        <a:pt x="1983" y="4788"/>
                      </a:cubicBezTo>
                      <a:cubicBezTo>
                        <a:pt x="1959" y="4764"/>
                        <a:pt x="1923" y="4830"/>
                        <a:pt x="1905" y="4842"/>
                      </a:cubicBezTo>
                      <a:cubicBezTo>
                        <a:pt x="1845" y="4884"/>
                        <a:pt x="1881" y="5022"/>
                        <a:pt x="1792" y="4950"/>
                      </a:cubicBezTo>
                      <a:cubicBezTo>
                        <a:pt x="1678" y="4860"/>
                        <a:pt x="1678" y="4860"/>
                        <a:pt x="1678" y="4860"/>
                      </a:cubicBezTo>
                      <a:cubicBezTo>
                        <a:pt x="1636" y="4824"/>
                        <a:pt x="1540" y="4980"/>
                        <a:pt x="1486" y="4980"/>
                      </a:cubicBezTo>
                      <a:cubicBezTo>
                        <a:pt x="1426" y="4980"/>
                        <a:pt x="1426" y="4938"/>
                        <a:pt x="1402" y="4896"/>
                      </a:cubicBezTo>
                      <a:cubicBezTo>
                        <a:pt x="1390" y="4872"/>
                        <a:pt x="1384" y="4854"/>
                        <a:pt x="1366" y="4836"/>
                      </a:cubicBezTo>
                      <a:cubicBezTo>
                        <a:pt x="1348" y="4818"/>
                        <a:pt x="1336" y="4812"/>
                        <a:pt x="1330" y="4788"/>
                      </a:cubicBezTo>
                      <a:cubicBezTo>
                        <a:pt x="1324" y="4740"/>
                        <a:pt x="1264" y="4758"/>
                        <a:pt x="1264" y="4692"/>
                      </a:cubicBezTo>
                      <a:cubicBezTo>
                        <a:pt x="1264" y="4651"/>
                        <a:pt x="1258" y="4651"/>
                        <a:pt x="1222" y="4633"/>
                      </a:cubicBezTo>
                      <a:cubicBezTo>
                        <a:pt x="1204" y="4621"/>
                        <a:pt x="1204" y="4603"/>
                        <a:pt x="1180" y="4597"/>
                      </a:cubicBezTo>
                      <a:cubicBezTo>
                        <a:pt x="1174" y="4525"/>
                        <a:pt x="1174" y="4525"/>
                        <a:pt x="1174" y="4525"/>
                      </a:cubicBezTo>
                      <a:cubicBezTo>
                        <a:pt x="1162" y="4501"/>
                        <a:pt x="1168" y="4399"/>
                        <a:pt x="1150" y="4387"/>
                      </a:cubicBezTo>
                      <a:cubicBezTo>
                        <a:pt x="1114" y="4363"/>
                        <a:pt x="1036" y="4369"/>
                        <a:pt x="1030" y="4303"/>
                      </a:cubicBezTo>
                      <a:cubicBezTo>
                        <a:pt x="1030" y="4255"/>
                        <a:pt x="1084" y="4267"/>
                        <a:pt x="1096" y="4243"/>
                      </a:cubicBezTo>
                      <a:cubicBezTo>
                        <a:pt x="1102" y="4225"/>
                        <a:pt x="1042" y="4159"/>
                        <a:pt x="1030" y="4135"/>
                      </a:cubicBezTo>
                      <a:cubicBezTo>
                        <a:pt x="1012" y="4087"/>
                        <a:pt x="923" y="4123"/>
                        <a:pt x="935" y="4039"/>
                      </a:cubicBezTo>
                      <a:cubicBezTo>
                        <a:pt x="923" y="3997"/>
                        <a:pt x="899" y="3967"/>
                        <a:pt x="869" y="3944"/>
                      </a:cubicBezTo>
                      <a:cubicBezTo>
                        <a:pt x="833" y="3920"/>
                        <a:pt x="833" y="3872"/>
                        <a:pt x="809" y="3848"/>
                      </a:cubicBezTo>
                      <a:cubicBezTo>
                        <a:pt x="785" y="3830"/>
                        <a:pt x="761" y="3818"/>
                        <a:pt x="749" y="3794"/>
                      </a:cubicBezTo>
                      <a:cubicBezTo>
                        <a:pt x="731" y="3764"/>
                        <a:pt x="719" y="3734"/>
                        <a:pt x="719" y="3704"/>
                      </a:cubicBezTo>
                      <a:cubicBezTo>
                        <a:pt x="653" y="3704"/>
                        <a:pt x="557" y="3896"/>
                        <a:pt x="485" y="3824"/>
                      </a:cubicBezTo>
                      <a:cubicBezTo>
                        <a:pt x="383" y="3728"/>
                        <a:pt x="563" y="3650"/>
                        <a:pt x="515" y="3560"/>
                      </a:cubicBezTo>
                      <a:cubicBezTo>
                        <a:pt x="497" y="3530"/>
                        <a:pt x="503" y="3512"/>
                        <a:pt x="527" y="3488"/>
                      </a:cubicBezTo>
                      <a:cubicBezTo>
                        <a:pt x="545" y="3446"/>
                        <a:pt x="563" y="3374"/>
                        <a:pt x="539" y="3332"/>
                      </a:cubicBezTo>
                      <a:cubicBezTo>
                        <a:pt x="509" y="3326"/>
                        <a:pt x="479" y="3356"/>
                        <a:pt x="455" y="3338"/>
                      </a:cubicBezTo>
                      <a:cubicBezTo>
                        <a:pt x="413" y="3320"/>
                        <a:pt x="389" y="3326"/>
                        <a:pt x="347" y="3320"/>
                      </a:cubicBezTo>
                      <a:cubicBezTo>
                        <a:pt x="323" y="3308"/>
                        <a:pt x="305" y="3284"/>
                        <a:pt x="281" y="3284"/>
                      </a:cubicBezTo>
                      <a:cubicBezTo>
                        <a:pt x="233" y="3284"/>
                        <a:pt x="221" y="3314"/>
                        <a:pt x="179" y="3284"/>
                      </a:cubicBezTo>
                      <a:cubicBezTo>
                        <a:pt x="125" y="3248"/>
                        <a:pt x="120" y="3284"/>
                        <a:pt x="114" y="3200"/>
                      </a:cubicBezTo>
                      <a:cubicBezTo>
                        <a:pt x="107" y="3164"/>
                        <a:pt x="78" y="3099"/>
                        <a:pt x="125" y="3069"/>
                      </a:cubicBezTo>
                      <a:cubicBezTo>
                        <a:pt x="209" y="3015"/>
                        <a:pt x="162" y="2937"/>
                        <a:pt x="167" y="2859"/>
                      </a:cubicBezTo>
                      <a:cubicBezTo>
                        <a:pt x="167" y="2811"/>
                        <a:pt x="162" y="2811"/>
                        <a:pt x="185" y="2763"/>
                      </a:cubicBezTo>
                      <a:cubicBezTo>
                        <a:pt x="197" y="2733"/>
                        <a:pt x="227" y="2721"/>
                        <a:pt x="227" y="2685"/>
                      </a:cubicBezTo>
                      <a:cubicBezTo>
                        <a:pt x="227" y="2667"/>
                        <a:pt x="215" y="2649"/>
                        <a:pt x="239" y="2649"/>
                      </a:cubicBezTo>
                      <a:cubicBezTo>
                        <a:pt x="269" y="2649"/>
                        <a:pt x="281" y="2613"/>
                        <a:pt x="293" y="2595"/>
                      </a:cubicBezTo>
                      <a:cubicBezTo>
                        <a:pt x="317" y="2553"/>
                        <a:pt x="305" y="2547"/>
                        <a:pt x="353" y="2529"/>
                      </a:cubicBezTo>
                      <a:cubicBezTo>
                        <a:pt x="377" y="2517"/>
                        <a:pt x="377" y="2439"/>
                        <a:pt x="401" y="2409"/>
                      </a:cubicBezTo>
                      <a:cubicBezTo>
                        <a:pt x="449" y="2349"/>
                        <a:pt x="365" y="2296"/>
                        <a:pt x="317" y="2284"/>
                      </a:cubicBezTo>
                      <a:cubicBezTo>
                        <a:pt x="263" y="2248"/>
                        <a:pt x="269" y="2200"/>
                        <a:pt x="239" y="2158"/>
                      </a:cubicBezTo>
                      <a:cubicBezTo>
                        <a:pt x="215" y="2122"/>
                        <a:pt x="149" y="2116"/>
                        <a:pt x="132" y="2092"/>
                      </a:cubicBezTo>
                      <a:cubicBezTo>
                        <a:pt x="114" y="2062"/>
                        <a:pt x="143" y="2038"/>
                        <a:pt x="107" y="2038"/>
                      </a:cubicBezTo>
                      <a:cubicBezTo>
                        <a:pt x="66" y="2032"/>
                        <a:pt x="60" y="2002"/>
                        <a:pt x="48" y="1966"/>
                      </a:cubicBezTo>
                      <a:cubicBezTo>
                        <a:pt x="30" y="1930"/>
                        <a:pt x="0" y="1906"/>
                        <a:pt x="6" y="1864"/>
                      </a:cubicBezTo>
                      <a:cubicBezTo>
                        <a:pt x="6" y="1828"/>
                        <a:pt x="90" y="1792"/>
                        <a:pt x="120" y="1768"/>
                      </a:cubicBezTo>
                      <a:cubicBezTo>
                        <a:pt x="162" y="1738"/>
                        <a:pt x="156" y="1738"/>
                        <a:pt x="138" y="1690"/>
                      </a:cubicBezTo>
                      <a:cubicBezTo>
                        <a:pt x="156" y="1642"/>
                        <a:pt x="156" y="1642"/>
                        <a:pt x="156" y="1642"/>
                      </a:cubicBezTo>
                      <a:cubicBezTo>
                        <a:pt x="185" y="1672"/>
                        <a:pt x="251" y="1690"/>
                        <a:pt x="299" y="1690"/>
                      </a:cubicBezTo>
                      <a:cubicBezTo>
                        <a:pt x="317" y="1690"/>
                        <a:pt x="353" y="1690"/>
                        <a:pt x="377" y="1684"/>
                      </a:cubicBezTo>
                      <a:cubicBezTo>
                        <a:pt x="401" y="1678"/>
                        <a:pt x="371" y="1648"/>
                        <a:pt x="383" y="1630"/>
                      </a:cubicBez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6" name="Freeform 144">
                  <a:extLst>
                    <a:ext uri="{FF2B5EF4-FFF2-40B4-BE49-F238E27FC236}">
                      <a16:creationId xmlns:a16="http://schemas.microsoft.com/office/drawing/2014/main" id="{341F5297-C87C-4CDE-8AAA-A3BAF3258C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0638" y="8970963"/>
                  <a:ext cx="792162" cy="792162"/>
                </a:xfrm>
                <a:custGeom>
                  <a:avLst/>
                  <a:gdLst>
                    <a:gd name="T0" fmla="*/ 495148 w 1487"/>
                    <a:gd name="T1" fmla="*/ 63963 h 1487"/>
                    <a:gd name="T2" fmla="*/ 472762 w 1487"/>
                    <a:gd name="T3" fmla="*/ 60765 h 1487"/>
                    <a:gd name="T4" fmla="*/ 488752 w 1487"/>
                    <a:gd name="T5" fmla="*/ 76756 h 1487"/>
                    <a:gd name="T6" fmla="*/ 495148 w 1487"/>
                    <a:gd name="T7" fmla="*/ 63963 h 1487"/>
                    <a:gd name="T8" fmla="*/ 367230 w 1487"/>
                    <a:gd name="T9" fmla="*/ 143917 h 1487"/>
                    <a:gd name="T10" fmla="*/ 357636 w 1487"/>
                    <a:gd name="T11" fmla="*/ 211078 h 1487"/>
                    <a:gd name="T12" fmla="*/ 325657 w 1487"/>
                    <a:gd name="T13" fmla="*/ 309688 h 1487"/>
                    <a:gd name="T14" fmla="*/ 364032 w 1487"/>
                    <a:gd name="T15" fmla="*/ 383246 h 1487"/>
                    <a:gd name="T16" fmla="*/ 312865 w 1487"/>
                    <a:gd name="T17" fmla="*/ 428020 h 1487"/>
                    <a:gd name="T18" fmla="*/ 248906 w 1487"/>
                    <a:gd name="T19" fmla="*/ 412029 h 1487"/>
                    <a:gd name="T20" fmla="*/ 214262 w 1487"/>
                    <a:gd name="T21" fmla="*/ 408831 h 1487"/>
                    <a:gd name="T22" fmla="*/ 153501 w 1487"/>
                    <a:gd name="T23" fmla="*/ 431218 h 1487"/>
                    <a:gd name="T24" fmla="*/ 92740 w 1487"/>
                    <a:gd name="T25" fmla="*/ 469596 h 1487"/>
                    <a:gd name="T26" fmla="*/ 38375 w 1487"/>
                    <a:gd name="T27" fmla="*/ 498380 h 1487"/>
                    <a:gd name="T28" fmla="*/ 41573 w 1487"/>
                    <a:gd name="T29" fmla="*/ 568739 h 1487"/>
                    <a:gd name="T30" fmla="*/ 57563 w 1487"/>
                    <a:gd name="T31" fmla="*/ 645495 h 1487"/>
                    <a:gd name="T32" fmla="*/ 35177 w 1487"/>
                    <a:gd name="T33" fmla="*/ 651891 h 1487"/>
                    <a:gd name="T34" fmla="*/ 0 w 1487"/>
                    <a:gd name="T35" fmla="*/ 737708 h 1487"/>
                    <a:gd name="T36" fmla="*/ 3198 w 1487"/>
                    <a:gd name="T37" fmla="*/ 760095 h 1487"/>
                    <a:gd name="T38" fmla="*/ 127918 w 1487"/>
                    <a:gd name="T39" fmla="*/ 737708 h 1487"/>
                    <a:gd name="T40" fmla="*/ 245708 w 1487"/>
                    <a:gd name="T41" fmla="*/ 715321 h 1487"/>
                    <a:gd name="T42" fmla="*/ 472762 w 1487"/>
                    <a:gd name="T43" fmla="*/ 693467 h 1487"/>
                    <a:gd name="T44" fmla="*/ 507939 w 1487"/>
                    <a:gd name="T45" fmla="*/ 623108 h 1487"/>
                    <a:gd name="T46" fmla="*/ 603878 w 1487"/>
                    <a:gd name="T47" fmla="*/ 536757 h 1487"/>
                    <a:gd name="T48" fmla="*/ 699283 w 1487"/>
                    <a:gd name="T49" fmla="*/ 501578 h 1487"/>
                    <a:gd name="T50" fmla="*/ 776033 w 1487"/>
                    <a:gd name="T51" fmla="*/ 364057 h 1487"/>
                    <a:gd name="T52" fmla="*/ 705679 w 1487"/>
                    <a:gd name="T53" fmla="*/ 380048 h 1487"/>
                    <a:gd name="T54" fmla="*/ 639055 w 1487"/>
                    <a:gd name="T55" fmla="*/ 265447 h 1487"/>
                    <a:gd name="T56" fmla="*/ 648649 w 1487"/>
                    <a:gd name="T57" fmla="*/ 198286 h 1487"/>
                    <a:gd name="T58" fmla="*/ 632126 w 1487"/>
                    <a:gd name="T59" fmla="*/ 230267 h 1487"/>
                    <a:gd name="T60" fmla="*/ 552711 w 1487"/>
                    <a:gd name="T61" fmla="*/ 332075 h 1487"/>
                    <a:gd name="T62" fmla="*/ 517533 w 1487"/>
                    <a:gd name="T63" fmla="*/ 440813 h 1487"/>
                    <a:gd name="T64" fmla="*/ 434387 w 1487"/>
                    <a:gd name="T65" fmla="*/ 530361 h 1487"/>
                    <a:gd name="T66" fmla="*/ 427991 w 1487"/>
                    <a:gd name="T67" fmla="*/ 498380 h 1487"/>
                    <a:gd name="T68" fmla="*/ 466366 w 1487"/>
                    <a:gd name="T69" fmla="*/ 332075 h 1487"/>
                    <a:gd name="T70" fmla="*/ 469564 w 1487"/>
                    <a:gd name="T71" fmla="*/ 271843 h 1487"/>
                    <a:gd name="T72" fmla="*/ 475960 w 1487"/>
                    <a:gd name="T73" fmla="*/ 233465 h 1487"/>
                    <a:gd name="T74" fmla="*/ 392814 w 1487"/>
                    <a:gd name="T75" fmla="*/ 182295 h 1487"/>
                    <a:gd name="T76" fmla="*/ 552711 w 1487"/>
                    <a:gd name="T77" fmla="*/ 89548 h 1487"/>
                    <a:gd name="T78" fmla="*/ 552711 w 1487"/>
                    <a:gd name="T79" fmla="*/ 89548 h 1487"/>
                    <a:gd name="T80" fmla="*/ 517533 w 1487"/>
                    <a:gd name="T81" fmla="*/ 0 h 1487"/>
                    <a:gd name="T82" fmla="*/ 568700 w 1487"/>
                    <a:gd name="T83" fmla="*/ 38378 h 1487"/>
                    <a:gd name="T84" fmla="*/ 552711 w 1487"/>
                    <a:gd name="T85" fmla="*/ 89548 h 148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487" h="1487">
                      <a:moveTo>
                        <a:pt x="929" y="120"/>
                      </a:moveTo>
                      <a:lnTo>
                        <a:pt x="929" y="120"/>
                      </a:lnTo>
                      <a:cubicBezTo>
                        <a:pt x="923" y="120"/>
                        <a:pt x="929" y="114"/>
                        <a:pt x="923" y="114"/>
                      </a:cubicBezTo>
                      <a:cubicBezTo>
                        <a:pt x="911" y="108"/>
                        <a:pt x="899" y="108"/>
                        <a:pt x="887" y="114"/>
                      </a:cubicBezTo>
                      <a:cubicBezTo>
                        <a:pt x="875" y="114"/>
                        <a:pt x="869" y="150"/>
                        <a:pt x="887" y="150"/>
                      </a:cubicBezTo>
                      <a:cubicBezTo>
                        <a:pt x="899" y="150"/>
                        <a:pt x="905" y="144"/>
                        <a:pt x="917" y="144"/>
                      </a:cubicBezTo>
                      <a:cubicBezTo>
                        <a:pt x="923" y="144"/>
                        <a:pt x="929" y="144"/>
                        <a:pt x="929" y="144"/>
                      </a:cubicBezTo>
                      <a:cubicBezTo>
                        <a:pt x="941" y="132"/>
                        <a:pt x="935" y="126"/>
                        <a:pt x="929" y="120"/>
                      </a:cubicBezTo>
                      <a:close/>
                      <a:moveTo>
                        <a:pt x="689" y="270"/>
                      </a:moveTo>
                      <a:lnTo>
                        <a:pt x="689" y="270"/>
                      </a:lnTo>
                      <a:cubicBezTo>
                        <a:pt x="677" y="288"/>
                        <a:pt x="665" y="306"/>
                        <a:pt x="659" y="324"/>
                      </a:cubicBezTo>
                      <a:cubicBezTo>
                        <a:pt x="659" y="354"/>
                        <a:pt x="671" y="372"/>
                        <a:pt x="671" y="396"/>
                      </a:cubicBezTo>
                      <a:cubicBezTo>
                        <a:pt x="671" y="426"/>
                        <a:pt x="635" y="468"/>
                        <a:pt x="611" y="480"/>
                      </a:cubicBezTo>
                      <a:cubicBezTo>
                        <a:pt x="587" y="533"/>
                        <a:pt x="623" y="533"/>
                        <a:pt x="611" y="581"/>
                      </a:cubicBezTo>
                      <a:cubicBezTo>
                        <a:pt x="605" y="617"/>
                        <a:pt x="635" y="617"/>
                        <a:pt x="653" y="635"/>
                      </a:cubicBezTo>
                      <a:cubicBezTo>
                        <a:pt x="671" y="653"/>
                        <a:pt x="707" y="701"/>
                        <a:pt x="683" y="719"/>
                      </a:cubicBezTo>
                      <a:cubicBezTo>
                        <a:pt x="665" y="731"/>
                        <a:pt x="611" y="803"/>
                        <a:pt x="593" y="803"/>
                      </a:cubicBezTo>
                      <a:cubicBezTo>
                        <a:pt x="593" y="803"/>
                        <a:pt x="593" y="803"/>
                        <a:pt x="587" y="803"/>
                      </a:cubicBezTo>
                      <a:cubicBezTo>
                        <a:pt x="575" y="785"/>
                        <a:pt x="539" y="737"/>
                        <a:pt x="509" y="749"/>
                      </a:cubicBezTo>
                      <a:cubicBezTo>
                        <a:pt x="497" y="755"/>
                        <a:pt x="485" y="767"/>
                        <a:pt x="467" y="773"/>
                      </a:cubicBezTo>
                      <a:cubicBezTo>
                        <a:pt x="443" y="779"/>
                        <a:pt x="437" y="749"/>
                        <a:pt x="425" y="749"/>
                      </a:cubicBezTo>
                      <a:cubicBezTo>
                        <a:pt x="419" y="743"/>
                        <a:pt x="407" y="761"/>
                        <a:pt x="402" y="767"/>
                      </a:cubicBezTo>
                      <a:cubicBezTo>
                        <a:pt x="395" y="779"/>
                        <a:pt x="353" y="833"/>
                        <a:pt x="336" y="833"/>
                      </a:cubicBezTo>
                      <a:cubicBezTo>
                        <a:pt x="312" y="839"/>
                        <a:pt x="306" y="809"/>
                        <a:pt x="288" y="809"/>
                      </a:cubicBezTo>
                      <a:cubicBezTo>
                        <a:pt x="270" y="809"/>
                        <a:pt x="216" y="827"/>
                        <a:pt x="204" y="839"/>
                      </a:cubicBezTo>
                      <a:cubicBezTo>
                        <a:pt x="192" y="845"/>
                        <a:pt x="198" y="869"/>
                        <a:pt x="174" y="881"/>
                      </a:cubicBezTo>
                      <a:cubicBezTo>
                        <a:pt x="150" y="893"/>
                        <a:pt x="144" y="899"/>
                        <a:pt x="120" y="899"/>
                      </a:cubicBezTo>
                      <a:cubicBezTo>
                        <a:pt x="102" y="911"/>
                        <a:pt x="90" y="923"/>
                        <a:pt x="72" y="935"/>
                      </a:cubicBezTo>
                      <a:cubicBezTo>
                        <a:pt x="48" y="959"/>
                        <a:pt x="18" y="983"/>
                        <a:pt x="36" y="1019"/>
                      </a:cubicBezTo>
                      <a:cubicBezTo>
                        <a:pt x="42" y="1043"/>
                        <a:pt x="60" y="1055"/>
                        <a:pt x="78" y="1067"/>
                      </a:cubicBezTo>
                      <a:cubicBezTo>
                        <a:pt x="102" y="1079"/>
                        <a:pt x="138" y="1157"/>
                        <a:pt x="156" y="1175"/>
                      </a:cubicBezTo>
                      <a:cubicBezTo>
                        <a:pt x="126" y="1175"/>
                        <a:pt x="108" y="1157"/>
                        <a:pt x="108" y="1211"/>
                      </a:cubicBezTo>
                      <a:cubicBezTo>
                        <a:pt x="96" y="1205"/>
                        <a:pt x="66" y="1169"/>
                        <a:pt x="66" y="1223"/>
                      </a:cubicBezTo>
                      <a:cubicBezTo>
                        <a:pt x="66" y="1253"/>
                        <a:pt x="54" y="1289"/>
                        <a:pt x="42" y="1313"/>
                      </a:cubicBezTo>
                      <a:cubicBezTo>
                        <a:pt x="24" y="1337"/>
                        <a:pt x="12" y="1354"/>
                        <a:pt x="0" y="1384"/>
                      </a:cubicBezTo>
                      <a:cubicBezTo>
                        <a:pt x="0" y="1390"/>
                        <a:pt x="6" y="1414"/>
                        <a:pt x="0" y="1426"/>
                      </a:cubicBezTo>
                      <a:cubicBezTo>
                        <a:pt x="0" y="1432"/>
                        <a:pt x="0" y="1432"/>
                        <a:pt x="6" y="1426"/>
                      </a:cubicBezTo>
                      <a:cubicBezTo>
                        <a:pt x="114" y="1396"/>
                        <a:pt x="114" y="1396"/>
                        <a:pt x="114" y="1396"/>
                      </a:cubicBezTo>
                      <a:cubicBezTo>
                        <a:pt x="150" y="1384"/>
                        <a:pt x="198" y="1390"/>
                        <a:pt x="240" y="1384"/>
                      </a:cubicBezTo>
                      <a:cubicBezTo>
                        <a:pt x="276" y="1378"/>
                        <a:pt x="318" y="1468"/>
                        <a:pt x="360" y="1384"/>
                      </a:cubicBezTo>
                      <a:cubicBezTo>
                        <a:pt x="389" y="1324"/>
                        <a:pt x="395" y="1342"/>
                        <a:pt x="461" y="1342"/>
                      </a:cubicBezTo>
                      <a:cubicBezTo>
                        <a:pt x="497" y="1342"/>
                        <a:pt x="557" y="1337"/>
                        <a:pt x="581" y="1361"/>
                      </a:cubicBezTo>
                      <a:cubicBezTo>
                        <a:pt x="707" y="1486"/>
                        <a:pt x="773" y="1342"/>
                        <a:pt x="887" y="1301"/>
                      </a:cubicBezTo>
                      <a:cubicBezTo>
                        <a:pt x="929" y="1277"/>
                        <a:pt x="935" y="1289"/>
                        <a:pt x="953" y="1241"/>
                      </a:cubicBezTo>
                      <a:cubicBezTo>
                        <a:pt x="959" y="1217"/>
                        <a:pt x="953" y="1193"/>
                        <a:pt x="953" y="1169"/>
                      </a:cubicBezTo>
                      <a:cubicBezTo>
                        <a:pt x="959" y="1163"/>
                        <a:pt x="1037" y="1085"/>
                        <a:pt x="1049" y="1079"/>
                      </a:cubicBezTo>
                      <a:cubicBezTo>
                        <a:pt x="1073" y="1055"/>
                        <a:pt x="1109" y="1019"/>
                        <a:pt x="1133" y="1007"/>
                      </a:cubicBezTo>
                      <a:cubicBezTo>
                        <a:pt x="1162" y="995"/>
                        <a:pt x="1175" y="1007"/>
                        <a:pt x="1204" y="1001"/>
                      </a:cubicBezTo>
                      <a:cubicBezTo>
                        <a:pt x="1234" y="1001"/>
                        <a:pt x="1282" y="959"/>
                        <a:pt x="1312" y="941"/>
                      </a:cubicBezTo>
                      <a:cubicBezTo>
                        <a:pt x="1354" y="917"/>
                        <a:pt x="1390" y="893"/>
                        <a:pt x="1426" y="857"/>
                      </a:cubicBezTo>
                      <a:cubicBezTo>
                        <a:pt x="1486" y="791"/>
                        <a:pt x="1480" y="761"/>
                        <a:pt x="1456" y="683"/>
                      </a:cubicBezTo>
                      <a:cubicBezTo>
                        <a:pt x="1450" y="665"/>
                        <a:pt x="1456" y="635"/>
                        <a:pt x="1438" y="623"/>
                      </a:cubicBezTo>
                      <a:cubicBezTo>
                        <a:pt x="1420" y="617"/>
                        <a:pt x="1360" y="707"/>
                        <a:pt x="1324" y="713"/>
                      </a:cubicBezTo>
                      <a:cubicBezTo>
                        <a:pt x="1288" y="719"/>
                        <a:pt x="1234" y="594"/>
                        <a:pt x="1210" y="570"/>
                      </a:cubicBezTo>
                      <a:cubicBezTo>
                        <a:pt x="1193" y="552"/>
                        <a:pt x="1157" y="515"/>
                        <a:pt x="1199" y="498"/>
                      </a:cubicBezTo>
                      <a:cubicBezTo>
                        <a:pt x="1241" y="474"/>
                        <a:pt x="1228" y="414"/>
                        <a:pt x="1217" y="372"/>
                      </a:cubicBezTo>
                      <a:cubicBezTo>
                        <a:pt x="1210" y="378"/>
                        <a:pt x="1204" y="378"/>
                        <a:pt x="1193" y="378"/>
                      </a:cubicBezTo>
                      <a:cubicBezTo>
                        <a:pt x="1193" y="396"/>
                        <a:pt x="1193" y="408"/>
                        <a:pt x="1186" y="432"/>
                      </a:cubicBezTo>
                      <a:cubicBezTo>
                        <a:pt x="1175" y="462"/>
                        <a:pt x="1151" y="474"/>
                        <a:pt x="1133" y="491"/>
                      </a:cubicBezTo>
                      <a:cubicBezTo>
                        <a:pt x="1109" y="522"/>
                        <a:pt x="1085" y="623"/>
                        <a:pt x="1037" y="623"/>
                      </a:cubicBezTo>
                      <a:cubicBezTo>
                        <a:pt x="995" y="623"/>
                        <a:pt x="1001" y="629"/>
                        <a:pt x="1001" y="677"/>
                      </a:cubicBezTo>
                      <a:cubicBezTo>
                        <a:pt x="1001" y="713"/>
                        <a:pt x="989" y="803"/>
                        <a:pt x="971" y="827"/>
                      </a:cubicBezTo>
                      <a:cubicBezTo>
                        <a:pt x="953" y="875"/>
                        <a:pt x="905" y="947"/>
                        <a:pt x="863" y="965"/>
                      </a:cubicBezTo>
                      <a:cubicBezTo>
                        <a:pt x="845" y="971"/>
                        <a:pt x="833" y="983"/>
                        <a:pt x="815" y="995"/>
                      </a:cubicBezTo>
                      <a:cubicBezTo>
                        <a:pt x="785" y="1007"/>
                        <a:pt x="791" y="1019"/>
                        <a:pt x="791" y="989"/>
                      </a:cubicBezTo>
                      <a:cubicBezTo>
                        <a:pt x="797" y="983"/>
                        <a:pt x="797" y="941"/>
                        <a:pt x="803" y="935"/>
                      </a:cubicBezTo>
                      <a:cubicBezTo>
                        <a:pt x="785" y="905"/>
                        <a:pt x="803" y="797"/>
                        <a:pt x="803" y="767"/>
                      </a:cubicBezTo>
                      <a:cubicBezTo>
                        <a:pt x="803" y="713"/>
                        <a:pt x="839" y="647"/>
                        <a:pt x="875" y="623"/>
                      </a:cubicBezTo>
                      <a:cubicBezTo>
                        <a:pt x="887" y="617"/>
                        <a:pt x="881" y="599"/>
                        <a:pt x="887" y="594"/>
                      </a:cubicBezTo>
                      <a:cubicBezTo>
                        <a:pt x="899" y="552"/>
                        <a:pt x="875" y="539"/>
                        <a:pt x="881" y="510"/>
                      </a:cubicBezTo>
                      <a:cubicBezTo>
                        <a:pt x="881" y="491"/>
                        <a:pt x="917" y="474"/>
                        <a:pt x="887" y="462"/>
                      </a:cubicBezTo>
                      <a:cubicBezTo>
                        <a:pt x="887" y="456"/>
                        <a:pt x="887" y="450"/>
                        <a:pt x="893" y="438"/>
                      </a:cubicBezTo>
                      <a:cubicBezTo>
                        <a:pt x="737" y="342"/>
                        <a:pt x="737" y="342"/>
                        <a:pt x="737" y="342"/>
                      </a:cubicBezTo>
                      <a:cubicBezTo>
                        <a:pt x="689" y="270"/>
                        <a:pt x="689" y="270"/>
                        <a:pt x="689" y="270"/>
                      </a:cubicBezTo>
                      <a:close/>
                      <a:moveTo>
                        <a:pt x="1037" y="168"/>
                      </a:moveTo>
                      <a:lnTo>
                        <a:pt x="1037" y="168"/>
                      </a:lnTo>
                      <a:cubicBezTo>
                        <a:pt x="911" y="54"/>
                        <a:pt x="911" y="54"/>
                        <a:pt x="911" y="54"/>
                      </a:cubicBezTo>
                      <a:cubicBezTo>
                        <a:pt x="971" y="0"/>
                        <a:pt x="971" y="0"/>
                        <a:pt x="971" y="0"/>
                      </a:cubicBezTo>
                      <a:cubicBezTo>
                        <a:pt x="1067" y="72"/>
                        <a:pt x="1067" y="72"/>
                        <a:pt x="1067" y="72"/>
                      </a:cubicBezTo>
                      <a:cubicBezTo>
                        <a:pt x="1049" y="96"/>
                        <a:pt x="1043" y="126"/>
                        <a:pt x="1043" y="150"/>
                      </a:cubicBezTo>
                      <a:cubicBezTo>
                        <a:pt x="1043" y="156"/>
                        <a:pt x="1043" y="162"/>
                        <a:pt x="1037" y="168"/>
                      </a:cubicBezTo>
                      <a:close/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7" name="Freeform 145">
                  <a:extLst>
                    <a:ext uri="{FF2B5EF4-FFF2-40B4-BE49-F238E27FC236}">
                      <a16:creationId xmlns:a16="http://schemas.microsoft.com/office/drawing/2014/main" id="{10881DD2-B27C-4E8C-9F18-BA977968B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8363" y="5588000"/>
                  <a:ext cx="947737" cy="595313"/>
                </a:xfrm>
                <a:custGeom>
                  <a:avLst/>
                  <a:gdLst>
                    <a:gd name="T0" fmla="*/ 556919 w 1775"/>
                    <a:gd name="T1" fmla="*/ 447350 h 1116"/>
                    <a:gd name="T2" fmla="*/ 556919 w 1775"/>
                    <a:gd name="T3" fmla="*/ 447350 h 1116"/>
                    <a:gd name="T4" fmla="*/ 419158 w 1775"/>
                    <a:gd name="T5" fmla="*/ 428155 h 1116"/>
                    <a:gd name="T6" fmla="*/ 316638 w 1775"/>
                    <a:gd name="T7" fmla="*/ 361506 h 1116"/>
                    <a:gd name="T8" fmla="*/ 160188 w 1775"/>
                    <a:gd name="T9" fmla="*/ 259133 h 1116"/>
                    <a:gd name="T10" fmla="*/ 99316 w 1775"/>
                    <a:gd name="T11" fmla="*/ 153560 h 1116"/>
                    <a:gd name="T12" fmla="*/ 60871 w 1775"/>
                    <a:gd name="T13" fmla="*/ 51187 h 1116"/>
                    <a:gd name="T14" fmla="*/ 41649 w 1775"/>
                    <a:gd name="T15" fmla="*/ 47988 h 1116"/>
                    <a:gd name="T16" fmla="*/ 32038 w 1775"/>
                    <a:gd name="T17" fmla="*/ 25593 h 1116"/>
                    <a:gd name="T18" fmla="*/ 19223 w 1775"/>
                    <a:gd name="T19" fmla="*/ 0 h 1116"/>
                    <a:gd name="T20" fmla="*/ 6408 w 1775"/>
                    <a:gd name="T21" fmla="*/ 70382 h 1116"/>
                    <a:gd name="T22" fmla="*/ 28834 w 1775"/>
                    <a:gd name="T23" fmla="*/ 118369 h 1116"/>
                    <a:gd name="T24" fmla="*/ 64075 w 1775"/>
                    <a:gd name="T25" fmla="*/ 201548 h 1116"/>
                    <a:gd name="T26" fmla="*/ 108928 w 1775"/>
                    <a:gd name="T27" fmla="*/ 278328 h 1116"/>
                    <a:gd name="T28" fmla="*/ 128150 w 1775"/>
                    <a:gd name="T29" fmla="*/ 332180 h 1116"/>
                    <a:gd name="T30" fmla="*/ 230670 w 1775"/>
                    <a:gd name="T31" fmla="*/ 389765 h 1116"/>
                    <a:gd name="T32" fmla="*/ 275523 w 1775"/>
                    <a:gd name="T33" fmla="*/ 405761 h 1116"/>
                    <a:gd name="T34" fmla="*/ 307560 w 1775"/>
                    <a:gd name="T35" fmla="*/ 450549 h 1116"/>
                    <a:gd name="T36" fmla="*/ 361490 w 1775"/>
                    <a:gd name="T37" fmla="*/ 488939 h 1116"/>
                    <a:gd name="T38" fmla="*/ 390324 w 1775"/>
                    <a:gd name="T39" fmla="*/ 514533 h 1116"/>
                    <a:gd name="T40" fmla="*/ 415954 w 1775"/>
                    <a:gd name="T41" fmla="*/ 556122 h 1116"/>
                    <a:gd name="T42" fmla="*/ 454399 w 1775"/>
                    <a:gd name="T43" fmla="*/ 552923 h 1116"/>
                    <a:gd name="T44" fmla="*/ 476825 w 1775"/>
                    <a:gd name="T45" fmla="*/ 536927 h 1116"/>
                    <a:gd name="T46" fmla="*/ 576142 w 1775"/>
                    <a:gd name="T47" fmla="*/ 536927 h 1116"/>
                    <a:gd name="T48" fmla="*/ 617790 w 1775"/>
                    <a:gd name="T49" fmla="*/ 508134 h 1116"/>
                    <a:gd name="T50" fmla="*/ 630605 w 1775"/>
                    <a:gd name="T51" fmla="*/ 511333 h 1116"/>
                    <a:gd name="T52" fmla="*/ 611383 w 1775"/>
                    <a:gd name="T53" fmla="*/ 530528 h 1116"/>
                    <a:gd name="T54" fmla="*/ 617790 w 1775"/>
                    <a:gd name="T55" fmla="*/ 546524 h 1116"/>
                    <a:gd name="T56" fmla="*/ 646624 w 1775"/>
                    <a:gd name="T57" fmla="*/ 562520 h 1116"/>
                    <a:gd name="T58" fmla="*/ 701088 w 1775"/>
                    <a:gd name="T59" fmla="*/ 588113 h 1116"/>
                    <a:gd name="T60" fmla="*/ 733126 w 1775"/>
                    <a:gd name="T61" fmla="*/ 552923 h 1116"/>
                    <a:gd name="T62" fmla="*/ 835112 w 1775"/>
                    <a:gd name="T63" fmla="*/ 546524 h 1116"/>
                    <a:gd name="T64" fmla="*/ 912002 w 1775"/>
                    <a:gd name="T65" fmla="*/ 524130 h 1116"/>
                    <a:gd name="T66" fmla="*/ 947243 w 1775"/>
                    <a:gd name="T67" fmla="*/ 485740 h 1116"/>
                    <a:gd name="T68" fmla="*/ 806278 w 1775"/>
                    <a:gd name="T69" fmla="*/ 508134 h 1116"/>
                    <a:gd name="T70" fmla="*/ 733126 w 1775"/>
                    <a:gd name="T71" fmla="*/ 498537 h 1116"/>
                    <a:gd name="T72" fmla="*/ 678662 w 1775"/>
                    <a:gd name="T73" fmla="*/ 501736 h 1116"/>
                    <a:gd name="T74" fmla="*/ 643420 w 1775"/>
                    <a:gd name="T75" fmla="*/ 482541 h 1116"/>
                    <a:gd name="T76" fmla="*/ 656235 w 1775"/>
                    <a:gd name="T77" fmla="*/ 463346 h 1116"/>
                    <a:gd name="T78" fmla="*/ 649828 w 1775"/>
                    <a:gd name="T79" fmla="*/ 440952 h 1116"/>
                    <a:gd name="T80" fmla="*/ 637013 w 1775"/>
                    <a:gd name="T81" fmla="*/ 437753 h 1116"/>
                    <a:gd name="T82" fmla="*/ 608179 w 1775"/>
                    <a:gd name="T83" fmla="*/ 431354 h 1116"/>
                    <a:gd name="T84" fmla="*/ 576142 w 1775"/>
                    <a:gd name="T85" fmla="*/ 444151 h 1116"/>
                    <a:gd name="T86" fmla="*/ 556919 w 1775"/>
                    <a:gd name="T87" fmla="*/ 447350 h 111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775" h="1116">
                      <a:moveTo>
                        <a:pt x="1043" y="839"/>
                      </a:moveTo>
                      <a:lnTo>
                        <a:pt x="1043" y="839"/>
                      </a:lnTo>
                      <a:cubicBezTo>
                        <a:pt x="953" y="845"/>
                        <a:pt x="869" y="863"/>
                        <a:pt x="785" y="803"/>
                      </a:cubicBezTo>
                      <a:cubicBezTo>
                        <a:pt x="719" y="755"/>
                        <a:pt x="672" y="713"/>
                        <a:pt x="593" y="678"/>
                      </a:cubicBezTo>
                      <a:cubicBezTo>
                        <a:pt x="504" y="636"/>
                        <a:pt x="330" y="600"/>
                        <a:pt x="300" y="486"/>
                      </a:cubicBezTo>
                      <a:cubicBezTo>
                        <a:pt x="252" y="432"/>
                        <a:pt x="204" y="354"/>
                        <a:pt x="186" y="288"/>
                      </a:cubicBezTo>
                      <a:cubicBezTo>
                        <a:pt x="180" y="246"/>
                        <a:pt x="150" y="114"/>
                        <a:pt x="114" y="96"/>
                      </a:cubicBezTo>
                      <a:cubicBezTo>
                        <a:pt x="102" y="90"/>
                        <a:pt x="84" y="102"/>
                        <a:pt x="78" y="90"/>
                      </a:cubicBezTo>
                      <a:cubicBezTo>
                        <a:pt x="66" y="72"/>
                        <a:pt x="66" y="66"/>
                        <a:pt x="60" y="48"/>
                      </a:cubicBezTo>
                      <a:cubicBezTo>
                        <a:pt x="54" y="36"/>
                        <a:pt x="42" y="0"/>
                        <a:pt x="36" y="0"/>
                      </a:cubicBezTo>
                      <a:cubicBezTo>
                        <a:pt x="0" y="18"/>
                        <a:pt x="6" y="96"/>
                        <a:pt x="12" y="132"/>
                      </a:cubicBezTo>
                      <a:cubicBezTo>
                        <a:pt x="24" y="168"/>
                        <a:pt x="36" y="192"/>
                        <a:pt x="54" y="222"/>
                      </a:cubicBezTo>
                      <a:cubicBezTo>
                        <a:pt x="72" y="276"/>
                        <a:pt x="108" y="324"/>
                        <a:pt x="120" y="378"/>
                      </a:cubicBezTo>
                      <a:cubicBezTo>
                        <a:pt x="132" y="432"/>
                        <a:pt x="174" y="486"/>
                        <a:pt x="204" y="522"/>
                      </a:cubicBezTo>
                      <a:cubicBezTo>
                        <a:pt x="204" y="540"/>
                        <a:pt x="234" y="612"/>
                        <a:pt x="240" y="623"/>
                      </a:cubicBezTo>
                      <a:cubicBezTo>
                        <a:pt x="276" y="678"/>
                        <a:pt x="372" y="713"/>
                        <a:pt x="432" y="731"/>
                      </a:cubicBezTo>
                      <a:cubicBezTo>
                        <a:pt x="462" y="743"/>
                        <a:pt x="492" y="713"/>
                        <a:pt x="516" y="761"/>
                      </a:cubicBezTo>
                      <a:cubicBezTo>
                        <a:pt x="534" y="791"/>
                        <a:pt x="552" y="815"/>
                        <a:pt x="576" y="845"/>
                      </a:cubicBezTo>
                      <a:cubicBezTo>
                        <a:pt x="606" y="875"/>
                        <a:pt x="653" y="893"/>
                        <a:pt x="677" y="917"/>
                      </a:cubicBezTo>
                      <a:cubicBezTo>
                        <a:pt x="689" y="941"/>
                        <a:pt x="719" y="947"/>
                        <a:pt x="731" y="965"/>
                      </a:cubicBezTo>
                      <a:cubicBezTo>
                        <a:pt x="749" y="983"/>
                        <a:pt x="755" y="1031"/>
                        <a:pt x="779" y="1043"/>
                      </a:cubicBezTo>
                      <a:cubicBezTo>
                        <a:pt x="791" y="1055"/>
                        <a:pt x="845" y="1061"/>
                        <a:pt x="851" y="1037"/>
                      </a:cubicBezTo>
                      <a:cubicBezTo>
                        <a:pt x="857" y="1019"/>
                        <a:pt x="881" y="1001"/>
                        <a:pt x="893" y="1007"/>
                      </a:cubicBezTo>
                      <a:cubicBezTo>
                        <a:pt x="899" y="1031"/>
                        <a:pt x="1061" y="1013"/>
                        <a:pt x="1079" y="1007"/>
                      </a:cubicBezTo>
                      <a:cubicBezTo>
                        <a:pt x="1127" y="1019"/>
                        <a:pt x="1121" y="977"/>
                        <a:pt x="1157" y="953"/>
                      </a:cubicBezTo>
                      <a:cubicBezTo>
                        <a:pt x="1175" y="941"/>
                        <a:pt x="1175" y="935"/>
                        <a:pt x="1181" y="959"/>
                      </a:cubicBezTo>
                      <a:cubicBezTo>
                        <a:pt x="1187" y="977"/>
                        <a:pt x="1145" y="983"/>
                        <a:pt x="1145" y="995"/>
                      </a:cubicBezTo>
                      <a:cubicBezTo>
                        <a:pt x="1139" y="995"/>
                        <a:pt x="1157" y="1019"/>
                        <a:pt x="1157" y="1025"/>
                      </a:cubicBezTo>
                      <a:cubicBezTo>
                        <a:pt x="1175" y="1043"/>
                        <a:pt x="1211" y="1031"/>
                        <a:pt x="1211" y="1055"/>
                      </a:cubicBezTo>
                      <a:cubicBezTo>
                        <a:pt x="1211" y="1085"/>
                        <a:pt x="1289" y="1097"/>
                        <a:pt x="1313" y="1103"/>
                      </a:cubicBezTo>
                      <a:cubicBezTo>
                        <a:pt x="1384" y="1115"/>
                        <a:pt x="1373" y="1097"/>
                        <a:pt x="1373" y="1037"/>
                      </a:cubicBezTo>
                      <a:cubicBezTo>
                        <a:pt x="1432" y="1037"/>
                        <a:pt x="1516" y="983"/>
                        <a:pt x="1564" y="1025"/>
                      </a:cubicBezTo>
                      <a:cubicBezTo>
                        <a:pt x="1594" y="1055"/>
                        <a:pt x="1678" y="1001"/>
                        <a:pt x="1708" y="983"/>
                      </a:cubicBezTo>
                      <a:cubicBezTo>
                        <a:pt x="1720" y="977"/>
                        <a:pt x="1774" y="911"/>
                        <a:pt x="1774" y="911"/>
                      </a:cubicBezTo>
                      <a:cubicBezTo>
                        <a:pt x="1690" y="875"/>
                        <a:pt x="1588" y="935"/>
                        <a:pt x="1510" y="953"/>
                      </a:cubicBezTo>
                      <a:cubicBezTo>
                        <a:pt x="1487" y="959"/>
                        <a:pt x="1367" y="917"/>
                        <a:pt x="1373" y="935"/>
                      </a:cubicBezTo>
                      <a:cubicBezTo>
                        <a:pt x="1384" y="977"/>
                        <a:pt x="1295" y="953"/>
                        <a:pt x="1271" y="941"/>
                      </a:cubicBezTo>
                      <a:cubicBezTo>
                        <a:pt x="1247" y="923"/>
                        <a:pt x="1229" y="923"/>
                        <a:pt x="1205" y="905"/>
                      </a:cubicBezTo>
                      <a:cubicBezTo>
                        <a:pt x="1169" y="881"/>
                        <a:pt x="1241" y="893"/>
                        <a:pt x="1229" y="869"/>
                      </a:cubicBezTo>
                      <a:cubicBezTo>
                        <a:pt x="1223" y="857"/>
                        <a:pt x="1217" y="839"/>
                        <a:pt x="1217" y="827"/>
                      </a:cubicBezTo>
                      <a:cubicBezTo>
                        <a:pt x="1217" y="815"/>
                        <a:pt x="1199" y="821"/>
                        <a:pt x="1193" y="821"/>
                      </a:cubicBezTo>
                      <a:cubicBezTo>
                        <a:pt x="1175" y="821"/>
                        <a:pt x="1151" y="803"/>
                        <a:pt x="1139" y="809"/>
                      </a:cubicBezTo>
                      <a:cubicBezTo>
                        <a:pt x="1115" y="821"/>
                        <a:pt x="1115" y="833"/>
                        <a:pt x="1079" y="833"/>
                      </a:cubicBezTo>
                      <a:lnTo>
                        <a:pt x="1043" y="839"/>
                      </a:ln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8" name="Freeform 146">
                  <a:extLst>
                    <a:ext uri="{FF2B5EF4-FFF2-40B4-BE49-F238E27FC236}">
                      <a16:creationId xmlns:a16="http://schemas.microsoft.com/office/drawing/2014/main" id="{BC9F44B2-174E-420C-AAE6-703D89011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0513" y="6788150"/>
                  <a:ext cx="958850" cy="776288"/>
                </a:xfrm>
                <a:custGeom>
                  <a:avLst/>
                  <a:gdLst>
                    <a:gd name="T0" fmla="*/ 917400 w 1799"/>
                    <a:gd name="T1" fmla="*/ 28766 h 1457"/>
                    <a:gd name="T2" fmla="*/ 917400 w 1799"/>
                    <a:gd name="T3" fmla="*/ 28766 h 1457"/>
                    <a:gd name="T4" fmla="*/ 869396 w 1799"/>
                    <a:gd name="T5" fmla="*/ 35158 h 1457"/>
                    <a:gd name="T6" fmla="*/ 830993 w 1799"/>
                    <a:gd name="T7" fmla="*/ 9589 h 1457"/>
                    <a:gd name="T8" fmla="*/ 754721 w 1799"/>
                    <a:gd name="T9" fmla="*/ 47943 h 1457"/>
                    <a:gd name="T10" fmla="*/ 700317 w 1799"/>
                    <a:gd name="T11" fmla="*/ 79905 h 1457"/>
                    <a:gd name="T12" fmla="*/ 661914 w 1799"/>
                    <a:gd name="T13" fmla="*/ 79905 h 1457"/>
                    <a:gd name="T14" fmla="*/ 629912 w 1799"/>
                    <a:gd name="T15" fmla="*/ 111867 h 1457"/>
                    <a:gd name="T16" fmla="*/ 581909 w 1799"/>
                    <a:gd name="T17" fmla="*/ 121456 h 1457"/>
                    <a:gd name="T18" fmla="*/ 556307 w 1799"/>
                    <a:gd name="T19" fmla="*/ 169399 h 1457"/>
                    <a:gd name="T20" fmla="*/ 524305 w 1799"/>
                    <a:gd name="T21" fmla="*/ 242912 h 1457"/>
                    <a:gd name="T22" fmla="*/ 476301 w 1799"/>
                    <a:gd name="T23" fmla="*/ 290855 h 1457"/>
                    <a:gd name="T24" fmla="*/ 450699 w 1799"/>
                    <a:gd name="T25" fmla="*/ 297247 h 1457"/>
                    <a:gd name="T26" fmla="*/ 393095 w 1799"/>
                    <a:gd name="T27" fmla="*/ 341994 h 1457"/>
                    <a:gd name="T28" fmla="*/ 323223 w 1799"/>
                    <a:gd name="T29" fmla="*/ 415507 h 1457"/>
                    <a:gd name="T30" fmla="*/ 304022 w 1799"/>
                    <a:gd name="T31" fmla="*/ 430955 h 1457"/>
                    <a:gd name="T32" fmla="*/ 272020 w 1799"/>
                    <a:gd name="T33" fmla="*/ 507664 h 1457"/>
                    <a:gd name="T34" fmla="*/ 208015 w 1799"/>
                    <a:gd name="T35" fmla="*/ 549214 h 1457"/>
                    <a:gd name="T36" fmla="*/ 176013 w 1799"/>
                    <a:gd name="T37" fmla="*/ 590765 h 1457"/>
                    <a:gd name="T38" fmla="*/ 115208 w 1799"/>
                    <a:gd name="T39" fmla="*/ 638708 h 1457"/>
                    <a:gd name="T40" fmla="*/ 83206 w 1799"/>
                    <a:gd name="T41" fmla="*/ 657353 h 1457"/>
                    <a:gd name="T42" fmla="*/ 38403 w 1799"/>
                    <a:gd name="T43" fmla="*/ 686119 h 1457"/>
                    <a:gd name="T44" fmla="*/ 38403 w 1799"/>
                    <a:gd name="T45" fmla="*/ 762827 h 1457"/>
                    <a:gd name="T46" fmla="*/ 44803 w 1799"/>
                    <a:gd name="T47" fmla="*/ 762827 h 1457"/>
                    <a:gd name="T48" fmla="*/ 44803 w 1799"/>
                    <a:gd name="T49" fmla="*/ 762827 h 1457"/>
                    <a:gd name="T50" fmla="*/ 99207 w 1799"/>
                    <a:gd name="T51" fmla="*/ 753239 h 1457"/>
                    <a:gd name="T52" fmla="*/ 230417 w 1799"/>
                    <a:gd name="T53" fmla="*/ 695707 h 1457"/>
                    <a:gd name="T54" fmla="*/ 304022 w 1799"/>
                    <a:gd name="T55" fmla="*/ 695707 h 1457"/>
                    <a:gd name="T56" fmla="*/ 405896 w 1799"/>
                    <a:gd name="T57" fmla="*/ 587569 h 1457"/>
                    <a:gd name="T58" fmla="*/ 466700 w 1799"/>
                    <a:gd name="T59" fmla="*/ 561999 h 1457"/>
                    <a:gd name="T60" fmla="*/ 521104 w 1799"/>
                    <a:gd name="T61" fmla="*/ 510860 h 1457"/>
                    <a:gd name="T62" fmla="*/ 591509 w 1799"/>
                    <a:gd name="T63" fmla="*/ 434151 h 1457"/>
                    <a:gd name="T64" fmla="*/ 629912 w 1799"/>
                    <a:gd name="T65" fmla="*/ 393133 h 1457"/>
                    <a:gd name="T66" fmla="*/ 725919 w 1799"/>
                    <a:gd name="T67" fmla="*/ 319620 h 1457"/>
                    <a:gd name="T68" fmla="*/ 745121 w 1799"/>
                    <a:gd name="T69" fmla="*/ 294051 h 1457"/>
                    <a:gd name="T70" fmla="*/ 796324 w 1799"/>
                    <a:gd name="T71" fmla="*/ 255696 h 1457"/>
                    <a:gd name="T72" fmla="*/ 830993 w 1799"/>
                    <a:gd name="T73" fmla="*/ 214146 h 1457"/>
                    <a:gd name="T74" fmla="*/ 862996 w 1799"/>
                    <a:gd name="T75" fmla="*/ 191772 h 1457"/>
                    <a:gd name="T76" fmla="*/ 910999 w 1799"/>
                    <a:gd name="T77" fmla="*/ 156614 h 1457"/>
                    <a:gd name="T78" fmla="*/ 939801 w 1799"/>
                    <a:gd name="T79" fmla="*/ 99082 h 1457"/>
                    <a:gd name="T80" fmla="*/ 959003 w 1799"/>
                    <a:gd name="T81" fmla="*/ 89494 h 1457"/>
                    <a:gd name="T82" fmla="*/ 949402 w 1799"/>
                    <a:gd name="T83" fmla="*/ 70316 h 1457"/>
                    <a:gd name="T84" fmla="*/ 927000 w 1799"/>
                    <a:gd name="T85" fmla="*/ 38354 h 1457"/>
                    <a:gd name="T86" fmla="*/ 917400 w 1799"/>
                    <a:gd name="T87" fmla="*/ 28766 h 145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799" h="1457">
                      <a:moveTo>
                        <a:pt x="1720" y="54"/>
                      </a:moveTo>
                      <a:lnTo>
                        <a:pt x="1720" y="54"/>
                      </a:lnTo>
                      <a:cubicBezTo>
                        <a:pt x="1678" y="48"/>
                        <a:pt x="1660" y="66"/>
                        <a:pt x="1630" y="66"/>
                      </a:cubicBezTo>
                      <a:cubicBezTo>
                        <a:pt x="1594" y="66"/>
                        <a:pt x="1576" y="24"/>
                        <a:pt x="1558" y="18"/>
                      </a:cubicBezTo>
                      <a:cubicBezTo>
                        <a:pt x="1493" y="0"/>
                        <a:pt x="1457" y="48"/>
                        <a:pt x="1415" y="90"/>
                      </a:cubicBezTo>
                      <a:cubicBezTo>
                        <a:pt x="1403" y="108"/>
                        <a:pt x="1331" y="144"/>
                        <a:pt x="1313" y="150"/>
                      </a:cubicBezTo>
                      <a:cubicBezTo>
                        <a:pt x="1289" y="150"/>
                        <a:pt x="1265" y="138"/>
                        <a:pt x="1241" y="150"/>
                      </a:cubicBezTo>
                      <a:cubicBezTo>
                        <a:pt x="1223" y="162"/>
                        <a:pt x="1205" y="198"/>
                        <a:pt x="1181" y="210"/>
                      </a:cubicBezTo>
                      <a:cubicBezTo>
                        <a:pt x="1157" y="222"/>
                        <a:pt x="1121" y="216"/>
                        <a:pt x="1091" y="228"/>
                      </a:cubicBezTo>
                      <a:cubicBezTo>
                        <a:pt x="1031" y="246"/>
                        <a:pt x="1061" y="276"/>
                        <a:pt x="1043" y="318"/>
                      </a:cubicBezTo>
                      <a:cubicBezTo>
                        <a:pt x="1055" y="366"/>
                        <a:pt x="1037" y="444"/>
                        <a:pt x="983" y="456"/>
                      </a:cubicBezTo>
                      <a:cubicBezTo>
                        <a:pt x="941" y="468"/>
                        <a:pt x="875" y="480"/>
                        <a:pt x="893" y="546"/>
                      </a:cubicBezTo>
                      <a:cubicBezTo>
                        <a:pt x="905" y="570"/>
                        <a:pt x="863" y="552"/>
                        <a:pt x="845" y="558"/>
                      </a:cubicBezTo>
                      <a:cubicBezTo>
                        <a:pt x="779" y="576"/>
                        <a:pt x="773" y="600"/>
                        <a:pt x="737" y="642"/>
                      </a:cubicBezTo>
                      <a:cubicBezTo>
                        <a:pt x="714" y="672"/>
                        <a:pt x="636" y="780"/>
                        <a:pt x="606" y="780"/>
                      </a:cubicBezTo>
                      <a:cubicBezTo>
                        <a:pt x="588" y="780"/>
                        <a:pt x="582" y="804"/>
                        <a:pt x="570" y="809"/>
                      </a:cubicBezTo>
                      <a:cubicBezTo>
                        <a:pt x="552" y="863"/>
                        <a:pt x="546" y="911"/>
                        <a:pt x="510" y="953"/>
                      </a:cubicBezTo>
                      <a:cubicBezTo>
                        <a:pt x="480" y="989"/>
                        <a:pt x="426" y="1007"/>
                        <a:pt x="390" y="1031"/>
                      </a:cubicBezTo>
                      <a:cubicBezTo>
                        <a:pt x="360" y="1055"/>
                        <a:pt x="354" y="1085"/>
                        <a:pt x="330" y="1109"/>
                      </a:cubicBezTo>
                      <a:cubicBezTo>
                        <a:pt x="294" y="1145"/>
                        <a:pt x="246" y="1151"/>
                        <a:pt x="216" y="1199"/>
                      </a:cubicBezTo>
                      <a:cubicBezTo>
                        <a:pt x="192" y="1234"/>
                        <a:pt x="204" y="1228"/>
                        <a:pt x="156" y="1234"/>
                      </a:cubicBezTo>
                      <a:cubicBezTo>
                        <a:pt x="132" y="1240"/>
                        <a:pt x="90" y="1270"/>
                        <a:pt x="72" y="1288"/>
                      </a:cubicBezTo>
                      <a:cubicBezTo>
                        <a:pt x="18" y="1348"/>
                        <a:pt x="0" y="1372"/>
                        <a:pt x="72" y="1432"/>
                      </a:cubicBezTo>
                      <a:cubicBezTo>
                        <a:pt x="84" y="1432"/>
                        <a:pt x="84" y="1432"/>
                        <a:pt x="84" y="1432"/>
                      </a:cubicBezTo>
                      <a:cubicBezTo>
                        <a:pt x="96" y="1456"/>
                        <a:pt x="174" y="1420"/>
                        <a:pt x="186" y="1414"/>
                      </a:cubicBezTo>
                      <a:cubicBezTo>
                        <a:pt x="264" y="1372"/>
                        <a:pt x="336" y="1300"/>
                        <a:pt x="432" y="1306"/>
                      </a:cubicBezTo>
                      <a:cubicBezTo>
                        <a:pt x="486" y="1306"/>
                        <a:pt x="522" y="1354"/>
                        <a:pt x="570" y="1306"/>
                      </a:cubicBezTo>
                      <a:cubicBezTo>
                        <a:pt x="630" y="1252"/>
                        <a:pt x="690" y="1145"/>
                        <a:pt x="761" y="1103"/>
                      </a:cubicBezTo>
                      <a:cubicBezTo>
                        <a:pt x="798" y="1079"/>
                        <a:pt x="845" y="1097"/>
                        <a:pt x="875" y="1055"/>
                      </a:cubicBezTo>
                      <a:cubicBezTo>
                        <a:pt x="905" y="1013"/>
                        <a:pt x="947" y="995"/>
                        <a:pt x="977" y="959"/>
                      </a:cubicBezTo>
                      <a:cubicBezTo>
                        <a:pt x="1019" y="947"/>
                        <a:pt x="1079" y="851"/>
                        <a:pt x="1109" y="815"/>
                      </a:cubicBezTo>
                      <a:cubicBezTo>
                        <a:pt x="1133" y="785"/>
                        <a:pt x="1145" y="756"/>
                        <a:pt x="1181" y="738"/>
                      </a:cubicBezTo>
                      <a:cubicBezTo>
                        <a:pt x="1253" y="702"/>
                        <a:pt x="1307" y="666"/>
                        <a:pt x="1361" y="600"/>
                      </a:cubicBezTo>
                      <a:cubicBezTo>
                        <a:pt x="1373" y="594"/>
                        <a:pt x="1397" y="546"/>
                        <a:pt x="1397" y="552"/>
                      </a:cubicBezTo>
                      <a:cubicBezTo>
                        <a:pt x="1421" y="558"/>
                        <a:pt x="1481" y="498"/>
                        <a:pt x="1493" y="480"/>
                      </a:cubicBezTo>
                      <a:cubicBezTo>
                        <a:pt x="1523" y="444"/>
                        <a:pt x="1505" y="426"/>
                        <a:pt x="1558" y="402"/>
                      </a:cubicBezTo>
                      <a:cubicBezTo>
                        <a:pt x="1582" y="384"/>
                        <a:pt x="1594" y="378"/>
                        <a:pt x="1618" y="360"/>
                      </a:cubicBezTo>
                      <a:cubicBezTo>
                        <a:pt x="1648" y="330"/>
                        <a:pt x="1690" y="336"/>
                        <a:pt x="1708" y="294"/>
                      </a:cubicBezTo>
                      <a:cubicBezTo>
                        <a:pt x="1726" y="258"/>
                        <a:pt x="1750" y="222"/>
                        <a:pt x="1762" y="186"/>
                      </a:cubicBezTo>
                      <a:cubicBezTo>
                        <a:pt x="1768" y="180"/>
                        <a:pt x="1792" y="174"/>
                        <a:pt x="1798" y="168"/>
                      </a:cubicBezTo>
                      <a:cubicBezTo>
                        <a:pt x="1798" y="162"/>
                        <a:pt x="1786" y="138"/>
                        <a:pt x="1780" y="132"/>
                      </a:cubicBezTo>
                      <a:cubicBezTo>
                        <a:pt x="1768" y="114"/>
                        <a:pt x="1756" y="90"/>
                        <a:pt x="1738" y="72"/>
                      </a:cubicBezTo>
                      <a:lnTo>
                        <a:pt x="1720" y="54"/>
                      </a:ln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89" name="Freeform 147">
                  <a:extLst>
                    <a:ext uri="{FF2B5EF4-FFF2-40B4-BE49-F238E27FC236}">
                      <a16:creationId xmlns:a16="http://schemas.microsoft.com/office/drawing/2014/main" id="{33061BEF-5A25-4A94-8D72-29E42C974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89725" y="6540500"/>
                  <a:ext cx="733425" cy="663575"/>
                </a:xfrm>
                <a:custGeom>
                  <a:avLst/>
                  <a:gdLst>
                    <a:gd name="T0" fmla="*/ 512139 w 1374"/>
                    <a:gd name="T1" fmla="*/ 319877 h 1242"/>
                    <a:gd name="T2" fmla="*/ 653124 w 1374"/>
                    <a:gd name="T3" fmla="*/ 294244 h 1242"/>
                    <a:gd name="T4" fmla="*/ 710800 w 1374"/>
                    <a:gd name="T5" fmla="*/ 383959 h 1242"/>
                    <a:gd name="T6" fmla="*/ 717208 w 1374"/>
                    <a:gd name="T7" fmla="*/ 553777 h 1242"/>
                    <a:gd name="T8" fmla="*/ 733229 w 1374"/>
                    <a:gd name="T9" fmla="*/ 605043 h 1242"/>
                    <a:gd name="T10" fmla="*/ 688370 w 1374"/>
                    <a:gd name="T11" fmla="*/ 662717 h 1242"/>
                    <a:gd name="T12" fmla="*/ 681962 w 1374"/>
                    <a:gd name="T13" fmla="*/ 658979 h 1242"/>
                    <a:gd name="T14" fmla="*/ 665941 w 1374"/>
                    <a:gd name="T15" fmla="*/ 582614 h 1242"/>
                    <a:gd name="T16" fmla="*/ 640307 w 1374"/>
                    <a:gd name="T17" fmla="*/ 518532 h 1242"/>
                    <a:gd name="T18" fmla="*/ 649920 w 1374"/>
                    <a:gd name="T19" fmla="*/ 335898 h 1242"/>
                    <a:gd name="T20" fmla="*/ 499322 w 1374"/>
                    <a:gd name="T21" fmla="*/ 403184 h 1242"/>
                    <a:gd name="T22" fmla="*/ 371688 w 1374"/>
                    <a:gd name="T23" fmla="*/ 383959 h 1242"/>
                    <a:gd name="T24" fmla="*/ 275562 w 1374"/>
                    <a:gd name="T25" fmla="*/ 364735 h 1242"/>
                    <a:gd name="T26" fmla="*/ 365279 w 1374"/>
                    <a:gd name="T27" fmla="*/ 294244 h 1242"/>
                    <a:gd name="T28" fmla="*/ 182640 w 1374"/>
                    <a:gd name="T29" fmla="*/ 291040 h 1242"/>
                    <a:gd name="T30" fmla="*/ 105739 w 1374"/>
                    <a:gd name="T31" fmla="*/ 326285 h 1242"/>
                    <a:gd name="T32" fmla="*/ 6942 w 1374"/>
                    <a:gd name="T33" fmla="*/ 367939 h 1242"/>
                    <a:gd name="T34" fmla="*/ 16555 w 1374"/>
                    <a:gd name="T35" fmla="*/ 358326 h 1242"/>
                    <a:gd name="T36" fmla="*/ 0 w 1374"/>
                    <a:gd name="T37" fmla="*/ 262203 h 1242"/>
                    <a:gd name="T38" fmla="*/ 28838 w 1374"/>
                    <a:gd name="T39" fmla="*/ 255795 h 1242"/>
                    <a:gd name="T40" fmla="*/ 60880 w 1374"/>
                    <a:gd name="T41" fmla="*/ 291040 h 1242"/>
                    <a:gd name="T42" fmla="*/ 86514 w 1374"/>
                    <a:gd name="T43" fmla="*/ 268611 h 1242"/>
                    <a:gd name="T44" fmla="*/ 80105 w 1374"/>
                    <a:gd name="T45" fmla="*/ 236570 h 1242"/>
                    <a:gd name="T46" fmla="*/ 73697 w 1374"/>
                    <a:gd name="T47" fmla="*/ 205063 h 1242"/>
                    <a:gd name="T48" fmla="*/ 44859 w 1374"/>
                    <a:gd name="T49" fmla="*/ 144185 h 1242"/>
                    <a:gd name="T50" fmla="*/ 48063 w 1374"/>
                    <a:gd name="T51" fmla="*/ 108940 h 1242"/>
                    <a:gd name="T52" fmla="*/ 112147 w 1374"/>
                    <a:gd name="T53" fmla="*/ 163410 h 1242"/>
                    <a:gd name="T54" fmla="*/ 240315 w 1374"/>
                    <a:gd name="T55" fmla="*/ 76899 h 1242"/>
                    <a:gd name="T56" fmla="*/ 301195 w 1374"/>
                    <a:gd name="T57" fmla="*/ 38449 h 1242"/>
                    <a:gd name="T58" fmla="*/ 214682 w 1374"/>
                    <a:gd name="T59" fmla="*/ 192247 h 1242"/>
                    <a:gd name="T60" fmla="*/ 240315 w 1374"/>
                    <a:gd name="T61" fmla="*/ 195451 h 1242"/>
                    <a:gd name="T62" fmla="*/ 346054 w 1374"/>
                    <a:gd name="T63" fmla="*/ 214675 h 1242"/>
                    <a:gd name="T64" fmla="*/ 409604 w 1374"/>
                    <a:gd name="T65" fmla="*/ 253125 h 1242"/>
                    <a:gd name="T66" fmla="*/ 429364 w 1374"/>
                    <a:gd name="T67" fmla="*/ 275020 h 1242"/>
                    <a:gd name="T68" fmla="*/ 397321 w 1374"/>
                    <a:gd name="T69" fmla="*/ 287836 h 1242"/>
                    <a:gd name="T70" fmla="*/ 400526 w 1374"/>
                    <a:gd name="T71" fmla="*/ 313469 h 1242"/>
                    <a:gd name="T72" fmla="*/ 454463 w 1374"/>
                    <a:gd name="T73" fmla="*/ 323081 h 1242"/>
                    <a:gd name="T74" fmla="*/ 512139 w 1374"/>
                    <a:gd name="T75" fmla="*/ 319877 h 124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74" h="1242">
                      <a:moveTo>
                        <a:pt x="959" y="599"/>
                      </a:moveTo>
                      <a:lnTo>
                        <a:pt x="959" y="599"/>
                      </a:lnTo>
                      <a:cubicBezTo>
                        <a:pt x="1001" y="629"/>
                        <a:pt x="1073" y="629"/>
                        <a:pt x="1115" y="593"/>
                      </a:cubicBezTo>
                      <a:cubicBezTo>
                        <a:pt x="1139" y="569"/>
                        <a:pt x="1193" y="515"/>
                        <a:pt x="1223" y="551"/>
                      </a:cubicBezTo>
                      <a:cubicBezTo>
                        <a:pt x="1247" y="581"/>
                        <a:pt x="1259" y="581"/>
                        <a:pt x="1295" y="587"/>
                      </a:cubicBezTo>
                      <a:cubicBezTo>
                        <a:pt x="1337" y="599"/>
                        <a:pt x="1331" y="689"/>
                        <a:pt x="1331" y="719"/>
                      </a:cubicBezTo>
                      <a:cubicBezTo>
                        <a:pt x="1319" y="791"/>
                        <a:pt x="1343" y="857"/>
                        <a:pt x="1337" y="923"/>
                      </a:cubicBezTo>
                      <a:cubicBezTo>
                        <a:pt x="1319" y="959"/>
                        <a:pt x="1325" y="1007"/>
                        <a:pt x="1343" y="1037"/>
                      </a:cubicBezTo>
                      <a:cubicBezTo>
                        <a:pt x="1361" y="1067"/>
                        <a:pt x="1373" y="1061"/>
                        <a:pt x="1367" y="1091"/>
                      </a:cubicBezTo>
                      <a:cubicBezTo>
                        <a:pt x="1361" y="1115"/>
                        <a:pt x="1367" y="1115"/>
                        <a:pt x="1373" y="1133"/>
                      </a:cubicBezTo>
                      <a:cubicBezTo>
                        <a:pt x="1373" y="1157"/>
                        <a:pt x="1373" y="1186"/>
                        <a:pt x="1343" y="1186"/>
                      </a:cubicBezTo>
                      <a:cubicBezTo>
                        <a:pt x="1307" y="1186"/>
                        <a:pt x="1301" y="1210"/>
                        <a:pt x="1289" y="1241"/>
                      </a:cubicBezTo>
                      <a:cubicBezTo>
                        <a:pt x="1283" y="1241"/>
                        <a:pt x="1283" y="1241"/>
                        <a:pt x="1283" y="1241"/>
                      </a:cubicBezTo>
                      <a:cubicBezTo>
                        <a:pt x="1283" y="1241"/>
                        <a:pt x="1283" y="1241"/>
                        <a:pt x="1277" y="1234"/>
                      </a:cubicBezTo>
                      <a:cubicBezTo>
                        <a:pt x="1253" y="1228"/>
                        <a:pt x="1253" y="1175"/>
                        <a:pt x="1247" y="1157"/>
                      </a:cubicBezTo>
                      <a:cubicBezTo>
                        <a:pt x="1247" y="1139"/>
                        <a:pt x="1235" y="1109"/>
                        <a:pt x="1247" y="1091"/>
                      </a:cubicBezTo>
                      <a:cubicBezTo>
                        <a:pt x="1253" y="1085"/>
                        <a:pt x="1271" y="1061"/>
                        <a:pt x="1259" y="1049"/>
                      </a:cubicBezTo>
                      <a:cubicBezTo>
                        <a:pt x="1235" y="1031"/>
                        <a:pt x="1193" y="1001"/>
                        <a:pt x="1199" y="971"/>
                      </a:cubicBezTo>
                      <a:cubicBezTo>
                        <a:pt x="1205" y="923"/>
                        <a:pt x="1271" y="773"/>
                        <a:pt x="1247" y="737"/>
                      </a:cubicBezTo>
                      <a:cubicBezTo>
                        <a:pt x="1223" y="701"/>
                        <a:pt x="1289" y="641"/>
                        <a:pt x="1217" y="629"/>
                      </a:cubicBezTo>
                      <a:cubicBezTo>
                        <a:pt x="1139" y="659"/>
                        <a:pt x="1073" y="719"/>
                        <a:pt x="989" y="743"/>
                      </a:cubicBezTo>
                      <a:cubicBezTo>
                        <a:pt x="971" y="749"/>
                        <a:pt x="959" y="743"/>
                        <a:pt x="935" y="755"/>
                      </a:cubicBezTo>
                      <a:cubicBezTo>
                        <a:pt x="899" y="779"/>
                        <a:pt x="863" y="779"/>
                        <a:pt x="815" y="779"/>
                      </a:cubicBezTo>
                      <a:cubicBezTo>
                        <a:pt x="756" y="779"/>
                        <a:pt x="732" y="719"/>
                        <a:pt x="696" y="719"/>
                      </a:cubicBezTo>
                      <a:cubicBezTo>
                        <a:pt x="672" y="719"/>
                        <a:pt x="624" y="737"/>
                        <a:pt x="612" y="713"/>
                      </a:cubicBezTo>
                      <a:cubicBezTo>
                        <a:pt x="576" y="689"/>
                        <a:pt x="516" y="725"/>
                        <a:pt x="516" y="683"/>
                      </a:cubicBezTo>
                      <a:cubicBezTo>
                        <a:pt x="456" y="665"/>
                        <a:pt x="516" y="617"/>
                        <a:pt x="546" y="599"/>
                      </a:cubicBezTo>
                      <a:cubicBezTo>
                        <a:pt x="570" y="593"/>
                        <a:pt x="684" y="569"/>
                        <a:pt x="684" y="551"/>
                      </a:cubicBezTo>
                      <a:cubicBezTo>
                        <a:pt x="606" y="527"/>
                        <a:pt x="510" y="551"/>
                        <a:pt x="426" y="533"/>
                      </a:cubicBezTo>
                      <a:cubicBezTo>
                        <a:pt x="402" y="533"/>
                        <a:pt x="360" y="551"/>
                        <a:pt x="342" y="545"/>
                      </a:cubicBezTo>
                      <a:cubicBezTo>
                        <a:pt x="312" y="533"/>
                        <a:pt x="318" y="509"/>
                        <a:pt x="270" y="533"/>
                      </a:cubicBezTo>
                      <a:cubicBezTo>
                        <a:pt x="234" y="551"/>
                        <a:pt x="246" y="611"/>
                        <a:pt x="198" y="611"/>
                      </a:cubicBezTo>
                      <a:cubicBezTo>
                        <a:pt x="186" y="653"/>
                        <a:pt x="168" y="671"/>
                        <a:pt x="126" y="671"/>
                      </a:cubicBezTo>
                      <a:cubicBezTo>
                        <a:pt x="84" y="671"/>
                        <a:pt x="54" y="689"/>
                        <a:pt x="13" y="689"/>
                      </a:cubicBezTo>
                      <a:cubicBezTo>
                        <a:pt x="13" y="677"/>
                        <a:pt x="31" y="677"/>
                        <a:pt x="31" y="671"/>
                      </a:cubicBezTo>
                      <a:cubicBezTo>
                        <a:pt x="36" y="671"/>
                        <a:pt x="48" y="605"/>
                        <a:pt x="48" y="593"/>
                      </a:cubicBezTo>
                      <a:cubicBezTo>
                        <a:pt x="48" y="545"/>
                        <a:pt x="0" y="521"/>
                        <a:pt x="0" y="491"/>
                      </a:cubicBezTo>
                      <a:cubicBezTo>
                        <a:pt x="13" y="491"/>
                        <a:pt x="42" y="474"/>
                        <a:pt x="54" y="474"/>
                      </a:cubicBezTo>
                      <a:cubicBezTo>
                        <a:pt x="54" y="479"/>
                        <a:pt x="54" y="479"/>
                        <a:pt x="54" y="479"/>
                      </a:cubicBezTo>
                      <a:cubicBezTo>
                        <a:pt x="60" y="485"/>
                        <a:pt x="72" y="498"/>
                        <a:pt x="72" y="509"/>
                      </a:cubicBezTo>
                      <a:cubicBezTo>
                        <a:pt x="78" y="521"/>
                        <a:pt x="96" y="557"/>
                        <a:pt x="114" y="545"/>
                      </a:cubicBezTo>
                      <a:cubicBezTo>
                        <a:pt x="126" y="539"/>
                        <a:pt x="132" y="515"/>
                        <a:pt x="144" y="515"/>
                      </a:cubicBezTo>
                      <a:cubicBezTo>
                        <a:pt x="150" y="515"/>
                        <a:pt x="162" y="509"/>
                        <a:pt x="162" y="503"/>
                      </a:cubicBezTo>
                      <a:cubicBezTo>
                        <a:pt x="156" y="491"/>
                        <a:pt x="144" y="485"/>
                        <a:pt x="144" y="479"/>
                      </a:cubicBezTo>
                      <a:cubicBezTo>
                        <a:pt x="138" y="461"/>
                        <a:pt x="150" y="456"/>
                        <a:pt x="150" y="443"/>
                      </a:cubicBezTo>
                      <a:cubicBezTo>
                        <a:pt x="150" y="432"/>
                        <a:pt x="144" y="426"/>
                        <a:pt x="144" y="419"/>
                      </a:cubicBezTo>
                      <a:cubicBezTo>
                        <a:pt x="138" y="408"/>
                        <a:pt x="138" y="395"/>
                        <a:pt x="138" y="384"/>
                      </a:cubicBezTo>
                      <a:cubicBezTo>
                        <a:pt x="144" y="366"/>
                        <a:pt x="138" y="354"/>
                        <a:pt x="138" y="342"/>
                      </a:cubicBezTo>
                      <a:cubicBezTo>
                        <a:pt x="102" y="330"/>
                        <a:pt x="114" y="276"/>
                        <a:pt x="84" y="270"/>
                      </a:cubicBezTo>
                      <a:cubicBezTo>
                        <a:pt x="60" y="258"/>
                        <a:pt x="48" y="228"/>
                        <a:pt x="18" y="216"/>
                      </a:cubicBezTo>
                      <a:cubicBezTo>
                        <a:pt x="18" y="210"/>
                        <a:pt x="78" y="204"/>
                        <a:pt x="90" y="204"/>
                      </a:cubicBezTo>
                      <a:cubicBezTo>
                        <a:pt x="138" y="204"/>
                        <a:pt x="102" y="228"/>
                        <a:pt x="132" y="228"/>
                      </a:cubicBezTo>
                      <a:cubicBezTo>
                        <a:pt x="162" y="234"/>
                        <a:pt x="204" y="270"/>
                        <a:pt x="210" y="306"/>
                      </a:cubicBezTo>
                      <a:cubicBezTo>
                        <a:pt x="216" y="408"/>
                        <a:pt x="366" y="222"/>
                        <a:pt x="384" y="192"/>
                      </a:cubicBezTo>
                      <a:cubicBezTo>
                        <a:pt x="402" y="168"/>
                        <a:pt x="420" y="132"/>
                        <a:pt x="450" y="144"/>
                      </a:cubicBezTo>
                      <a:cubicBezTo>
                        <a:pt x="480" y="156"/>
                        <a:pt x="528" y="60"/>
                        <a:pt x="546" y="42"/>
                      </a:cubicBezTo>
                      <a:cubicBezTo>
                        <a:pt x="576" y="0"/>
                        <a:pt x="576" y="48"/>
                        <a:pt x="564" y="72"/>
                      </a:cubicBezTo>
                      <a:cubicBezTo>
                        <a:pt x="540" y="120"/>
                        <a:pt x="552" y="204"/>
                        <a:pt x="516" y="240"/>
                      </a:cubicBezTo>
                      <a:cubicBezTo>
                        <a:pt x="402" y="360"/>
                        <a:pt x="402" y="360"/>
                        <a:pt x="402" y="360"/>
                      </a:cubicBezTo>
                      <a:cubicBezTo>
                        <a:pt x="402" y="360"/>
                        <a:pt x="402" y="360"/>
                        <a:pt x="402" y="366"/>
                      </a:cubicBezTo>
                      <a:cubicBezTo>
                        <a:pt x="438" y="366"/>
                        <a:pt x="390" y="390"/>
                        <a:pt x="450" y="366"/>
                      </a:cubicBezTo>
                      <a:cubicBezTo>
                        <a:pt x="468" y="354"/>
                        <a:pt x="486" y="366"/>
                        <a:pt x="504" y="360"/>
                      </a:cubicBezTo>
                      <a:cubicBezTo>
                        <a:pt x="552" y="330"/>
                        <a:pt x="612" y="348"/>
                        <a:pt x="648" y="402"/>
                      </a:cubicBezTo>
                      <a:cubicBezTo>
                        <a:pt x="666" y="402"/>
                        <a:pt x="684" y="402"/>
                        <a:pt x="702" y="402"/>
                      </a:cubicBezTo>
                      <a:cubicBezTo>
                        <a:pt x="714" y="402"/>
                        <a:pt x="750" y="467"/>
                        <a:pt x="767" y="474"/>
                      </a:cubicBezTo>
                      <a:cubicBezTo>
                        <a:pt x="767" y="485"/>
                        <a:pt x="767" y="498"/>
                        <a:pt x="774" y="509"/>
                      </a:cubicBezTo>
                      <a:cubicBezTo>
                        <a:pt x="774" y="521"/>
                        <a:pt x="791" y="515"/>
                        <a:pt x="804" y="515"/>
                      </a:cubicBezTo>
                      <a:cubicBezTo>
                        <a:pt x="804" y="521"/>
                        <a:pt x="804" y="527"/>
                        <a:pt x="804" y="527"/>
                      </a:cubicBezTo>
                      <a:cubicBezTo>
                        <a:pt x="798" y="545"/>
                        <a:pt x="756" y="533"/>
                        <a:pt x="744" y="539"/>
                      </a:cubicBezTo>
                      <a:cubicBezTo>
                        <a:pt x="738" y="539"/>
                        <a:pt x="738" y="551"/>
                        <a:pt x="738" y="557"/>
                      </a:cubicBezTo>
                      <a:cubicBezTo>
                        <a:pt x="738" y="575"/>
                        <a:pt x="714" y="587"/>
                        <a:pt x="750" y="587"/>
                      </a:cubicBezTo>
                      <a:cubicBezTo>
                        <a:pt x="767" y="587"/>
                        <a:pt x="780" y="581"/>
                        <a:pt x="791" y="599"/>
                      </a:cubicBezTo>
                      <a:cubicBezTo>
                        <a:pt x="815" y="617"/>
                        <a:pt x="822" y="623"/>
                        <a:pt x="851" y="605"/>
                      </a:cubicBezTo>
                      <a:cubicBezTo>
                        <a:pt x="881" y="587"/>
                        <a:pt x="911" y="587"/>
                        <a:pt x="947" y="587"/>
                      </a:cubicBezTo>
                      <a:lnTo>
                        <a:pt x="959" y="599"/>
                      </a:lnTo>
                    </a:path>
                  </a:pathLst>
                </a:custGeom>
                <a:grpFill/>
                <a:ln w="3175" cap="flat" cmpd="sng">
                  <a:solidFill>
                    <a:srgbClr val="F9F9F9"/>
                  </a:solidFill>
                  <a:prstDash val="sysDot"/>
                  <a:bevel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600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grpSp>
            <p:nvGrpSpPr>
              <p:cNvPr id="53" name="Group 93">
                <a:extLst>
                  <a:ext uri="{FF2B5EF4-FFF2-40B4-BE49-F238E27FC236}">
                    <a16:creationId xmlns:a16="http://schemas.microsoft.com/office/drawing/2014/main" id="{C93EA48C-D0F5-4322-BD36-56D030A0D004}"/>
                  </a:ext>
                </a:extLst>
              </p:cNvPr>
              <p:cNvGrpSpPr/>
              <p:nvPr/>
            </p:nvGrpSpPr>
            <p:grpSpPr>
              <a:xfrm>
                <a:off x="2460732" y="1617318"/>
                <a:ext cx="285615" cy="1057187"/>
                <a:chOff x="2460732" y="1617318"/>
                <a:chExt cx="285615" cy="1057187"/>
              </a:xfrm>
              <a:solidFill>
                <a:srgbClr val="00B2A9"/>
              </a:solidFill>
            </p:grpSpPr>
            <p:sp>
              <p:nvSpPr>
                <p:cNvPr id="55" name="Oval 60">
                  <a:extLst>
                    <a:ext uri="{FF2B5EF4-FFF2-40B4-BE49-F238E27FC236}">
                      <a16:creationId xmlns:a16="http://schemas.microsoft.com/office/drawing/2014/main" id="{FFB80B42-DC90-4C3E-94F4-B0D7E089D4F7}"/>
                    </a:ext>
                  </a:extLst>
                </p:cNvPr>
                <p:cNvSpPr/>
                <p:nvPr/>
              </p:nvSpPr>
              <p:spPr>
                <a:xfrm>
                  <a:off x="2538050" y="2612135"/>
                  <a:ext cx="130978" cy="6237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56" name="Rectangle: Rounded Corners 62">
                  <a:extLst>
                    <a:ext uri="{FF2B5EF4-FFF2-40B4-BE49-F238E27FC236}">
                      <a16:creationId xmlns:a16="http://schemas.microsoft.com/office/drawing/2014/main" id="{6B2F9716-EFAB-45B8-8B7F-B373D6BD8BAD}"/>
                    </a:ext>
                  </a:extLst>
                </p:cNvPr>
                <p:cNvSpPr/>
                <p:nvPr/>
              </p:nvSpPr>
              <p:spPr>
                <a:xfrm>
                  <a:off x="2589777" y="1984778"/>
                  <a:ext cx="25200" cy="6480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grpSp>
              <p:nvGrpSpPr>
                <p:cNvPr id="57" name="Graphic 11">
                  <a:extLst>
                    <a:ext uri="{FF2B5EF4-FFF2-40B4-BE49-F238E27FC236}">
                      <a16:creationId xmlns:a16="http://schemas.microsoft.com/office/drawing/2014/main" id="{8A69569A-EB2B-4C97-B9ED-50E88AFB402E}"/>
                    </a:ext>
                  </a:extLst>
                </p:cNvPr>
                <p:cNvGrpSpPr/>
                <p:nvPr/>
              </p:nvGrpSpPr>
              <p:grpSpPr>
                <a:xfrm>
                  <a:off x="2460732" y="1617318"/>
                  <a:ext cx="285615" cy="386474"/>
                  <a:chOff x="4987318" y="1928812"/>
                  <a:chExt cx="2217362" cy="3000375"/>
                </a:xfrm>
                <a:grpFill/>
              </p:grpSpPr>
              <p:sp>
                <p:nvSpPr>
                  <p:cNvPr id="58" name="Freeform: Shape 13">
                    <a:extLst>
                      <a:ext uri="{FF2B5EF4-FFF2-40B4-BE49-F238E27FC236}">
                        <a16:creationId xmlns:a16="http://schemas.microsoft.com/office/drawing/2014/main" id="{167E761C-58C5-4CEC-BAE5-1EBC28CEA5FC}"/>
                      </a:ext>
                    </a:extLst>
                  </p:cNvPr>
                  <p:cNvSpPr/>
                  <p:nvPr/>
                </p:nvSpPr>
                <p:spPr>
                  <a:xfrm>
                    <a:off x="4987318" y="1928812"/>
                    <a:ext cx="2217362" cy="3000375"/>
                  </a:xfrm>
                  <a:custGeom>
                    <a:avLst/>
                    <a:gdLst>
                      <a:gd name="connsiteX0" fmla="*/ 1108681 w 2217362"/>
                      <a:gd name="connsiteY0" fmla="*/ 0 h 3000375"/>
                      <a:gd name="connsiteX1" fmla="*/ 0 w 2217362"/>
                      <a:gd name="connsiteY1" fmla="*/ 1108682 h 3000375"/>
                      <a:gd name="connsiteX2" fmla="*/ 1053751 w 2217362"/>
                      <a:gd name="connsiteY2" fmla="*/ 2974610 h 3000375"/>
                      <a:gd name="connsiteX3" fmla="*/ 1108681 w 2217362"/>
                      <a:gd name="connsiteY3" fmla="*/ 3000375 h 3000375"/>
                      <a:gd name="connsiteX4" fmla="*/ 1163612 w 2217362"/>
                      <a:gd name="connsiteY4" fmla="*/ 2974610 h 3000375"/>
                      <a:gd name="connsiteX5" fmla="*/ 2217363 w 2217362"/>
                      <a:gd name="connsiteY5" fmla="*/ 1108682 h 3000375"/>
                      <a:gd name="connsiteX6" fmla="*/ 1108681 w 2217362"/>
                      <a:gd name="connsiteY6" fmla="*/ 0 h 3000375"/>
                      <a:gd name="connsiteX7" fmla="*/ 1108681 w 2217362"/>
                      <a:gd name="connsiteY7" fmla="*/ 2815571 h 3000375"/>
                      <a:gd name="connsiteX8" fmla="*/ 648595 w 2217362"/>
                      <a:gd name="connsiteY8" fmla="*/ 2192665 h 3000375"/>
                      <a:gd name="connsiteX9" fmla="*/ 142875 w 2217362"/>
                      <a:gd name="connsiteY9" fmla="*/ 1108682 h 3000375"/>
                      <a:gd name="connsiteX10" fmla="*/ 1108681 w 2217362"/>
                      <a:gd name="connsiteY10" fmla="*/ 142875 h 3000375"/>
                      <a:gd name="connsiteX11" fmla="*/ 2074488 w 2217362"/>
                      <a:gd name="connsiteY11" fmla="*/ 1108682 h 3000375"/>
                      <a:gd name="connsiteX12" fmla="*/ 1568767 w 2217362"/>
                      <a:gd name="connsiteY12" fmla="*/ 2192665 h 3000375"/>
                      <a:gd name="connsiteX13" fmla="*/ 1108681 w 2217362"/>
                      <a:gd name="connsiteY13" fmla="*/ 2815571 h 3000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17362" h="3000375">
                        <a:moveTo>
                          <a:pt x="1108681" y="0"/>
                        </a:moveTo>
                        <a:cubicBezTo>
                          <a:pt x="497357" y="0"/>
                          <a:pt x="0" y="497348"/>
                          <a:pt x="0" y="1108682"/>
                        </a:cubicBezTo>
                        <a:cubicBezTo>
                          <a:pt x="0" y="1700546"/>
                          <a:pt x="1010726" y="2922870"/>
                          <a:pt x="1053751" y="2974610"/>
                        </a:cubicBezTo>
                        <a:cubicBezTo>
                          <a:pt x="1067324" y="2990926"/>
                          <a:pt x="1087450" y="3000375"/>
                          <a:pt x="1108681" y="3000375"/>
                        </a:cubicBezTo>
                        <a:cubicBezTo>
                          <a:pt x="1129903" y="3000375"/>
                          <a:pt x="1150039" y="2990936"/>
                          <a:pt x="1163612" y="2974610"/>
                        </a:cubicBezTo>
                        <a:cubicBezTo>
                          <a:pt x="1206646" y="2922861"/>
                          <a:pt x="2217363" y="1700546"/>
                          <a:pt x="2217363" y="1108682"/>
                        </a:cubicBezTo>
                        <a:cubicBezTo>
                          <a:pt x="2217363" y="497348"/>
                          <a:pt x="1720015" y="0"/>
                          <a:pt x="1108681" y="0"/>
                        </a:cubicBezTo>
                        <a:close/>
                        <a:moveTo>
                          <a:pt x="1108681" y="2815571"/>
                        </a:moveTo>
                        <a:cubicBezTo>
                          <a:pt x="1019061" y="2703662"/>
                          <a:pt x="832857" y="2465232"/>
                          <a:pt x="648595" y="2192665"/>
                        </a:cubicBezTo>
                        <a:cubicBezTo>
                          <a:pt x="317754" y="1703280"/>
                          <a:pt x="142875" y="1328442"/>
                          <a:pt x="142875" y="1108682"/>
                        </a:cubicBezTo>
                        <a:cubicBezTo>
                          <a:pt x="142875" y="576129"/>
                          <a:pt x="576139" y="142875"/>
                          <a:pt x="1108681" y="142875"/>
                        </a:cubicBezTo>
                        <a:cubicBezTo>
                          <a:pt x="1641224" y="142875"/>
                          <a:pt x="2074488" y="576129"/>
                          <a:pt x="2074488" y="1108682"/>
                        </a:cubicBezTo>
                        <a:cubicBezTo>
                          <a:pt x="2074488" y="1328433"/>
                          <a:pt x="1899618" y="1703270"/>
                          <a:pt x="1568767" y="2192665"/>
                        </a:cubicBezTo>
                        <a:cubicBezTo>
                          <a:pt x="1384497" y="2465232"/>
                          <a:pt x="1198302" y="2703662"/>
                          <a:pt x="1108681" y="2815571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VE">
                      <a:latin typeface="Source Sans Pro" panose="020B0503030403020204" pitchFamily="34" charset="0"/>
                      <a:ea typeface="Source Sans Pro" panose="020B0503030403020204" pitchFamily="34" charset="0"/>
                    </a:endParaRPr>
                  </a:p>
                </p:txBody>
              </p:sp>
              <p:sp>
                <p:nvSpPr>
                  <p:cNvPr id="59" name="Freeform: Shape 14">
                    <a:extLst>
                      <a:ext uri="{FF2B5EF4-FFF2-40B4-BE49-F238E27FC236}">
                        <a16:creationId xmlns:a16="http://schemas.microsoft.com/office/drawing/2014/main" id="{DDAFF73F-34CB-4427-AA37-E84C9436C391}"/>
                      </a:ext>
                    </a:extLst>
                  </p:cNvPr>
                  <p:cNvSpPr/>
                  <p:nvPr/>
                </p:nvSpPr>
                <p:spPr>
                  <a:xfrm>
                    <a:off x="6024556" y="3954495"/>
                    <a:ext cx="466344" cy="590862"/>
                  </a:xfrm>
                  <a:custGeom>
                    <a:avLst/>
                    <a:gdLst>
                      <a:gd name="connsiteX0" fmla="*/ 434889 w 466344"/>
                      <a:gd name="connsiteY0" fmla="*/ 12247 h 590862"/>
                      <a:gd name="connsiteX1" fmla="*/ 335705 w 466344"/>
                      <a:gd name="connsiteY1" fmla="*/ 31459 h 590862"/>
                      <a:gd name="connsiteX2" fmla="*/ 14722 w 466344"/>
                      <a:gd name="connsiteY2" fmla="*/ 475991 h 590862"/>
                      <a:gd name="connsiteX3" fmla="*/ 28010 w 466344"/>
                      <a:gd name="connsiteY3" fmla="*/ 576137 h 590862"/>
                      <a:gd name="connsiteX4" fmla="*/ 71386 w 466344"/>
                      <a:gd name="connsiteY4" fmla="*/ 590863 h 590862"/>
                      <a:gd name="connsiteX5" fmla="*/ 128155 w 466344"/>
                      <a:gd name="connsiteY5" fmla="*/ 562850 h 590862"/>
                      <a:gd name="connsiteX6" fmla="*/ 454091 w 466344"/>
                      <a:gd name="connsiteY6" fmla="*/ 111441 h 590862"/>
                      <a:gd name="connsiteX7" fmla="*/ 434889 w 466344"/>
                      <a:gd name="connsiteY7" fmla="*/ 12247 h 590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66344" h="590862">
                        <a:moveTo>
                          <a:pt x="434889" y="12247"/>
                        </a:moveTo>
                        <a:cubicBezTo>
                          <a:pt x="402199" y="-9841"/>
                          <a:pt x="357784" y="-1230"/>
                          <a:pt x="335705" y="31459"/>
                        </a:cubicBezTo>
                        <a:cubicBezTo>
                          <a:pt x="239303" y="174163"/>
                          <a:pt x="131308" y="323725"/>
                          <a:pt x="14722" y="475991"/>
                        </a:cubicBezTo>
                        <a:cubicBezTo>
                          <a:pt x="-9262" y="507319"/>
                          <a:pt x="-3318" y="552153"/>
                          <a:pt x="28010" y="576137"/>
                        </a:cubicBezTo>
                        <a:cubicBezTo>
                          <a:pt x="40964" y="586062"/>
                          <a:pt x="56232" y="590863"/>
                          <a:pt x="71386" y="590863"/>
                        </a:cubicBezTo>
                        <a:cubicBezTo>
                          <a:pt x="92856" y="590863"/>
                          <a:pt x="114096" y="581214"/>
                          <a:pt x="128155" y="562850"/>
                        </a:cubicBezTo>
                        <a:cubicBezTo>
                          <a:pt x="246456" y="408354"/>
                          <a:pt x="356117" y="256478"/>
                          <a:pt x="454091" y="111441"/>
                        </a:cubicBezTo>
                        <a:cubicBezTo>
                          <a:pt x="476180" y="78751"/>
                          <a:pt x="467588" y="34336"/>
                          <a:pt x="434889" y="1224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VE">
                      <a:latin typeface="Source Sans Pro" panose="020B0503030403020204" pitchFamily="34" charset="0"/>
                      <a:ea typeface="Source Sans Pro" panose="020B0503030403020204" pitchFamily="34" charset="0"/>
                    </a:endParaRPr>
                  </a:p>
                </p:txBody>
              </p:sp>
              <p:sp>
                <p:nvSpPr>
                  <p:cNvPr id="60" name="Freeform: Shape 53">
                    <a:extLst>
                      <a:ext uri="{FF2B5EF4-FFF2-40B4-BE49-F238E27FC236}">
                        <a16:creationId xmlns:a16="http://schemas.microsoft.com/office/drawing/2014/main" id="{81078638-6B63-471C-889C-7C9EF67B5903}"/>
                      </a:ext>
                    </a:extLst>
                  </p:cNvPr>
                  <p:cNvSpPr/>
                  <p:nvPr/>
                </p:nvSpPr>
                <p:spPr>
                  <a:xfrm>
                    <a:off x="5510212" y="2476499"/>
                    <a:ext cx="1171575" cy="1171575"/>
                  </a:xfrm>
                  <a:custGeom>
                    <a:avLst/>
                    <a:gdLst>
                      <a:gd name="connsiteX0" fmla="*/ 585788 w 1171575"/>
                      <a:gd name="connsiteY0" fmla="*/ 0 h 1171575"/>
                      <a:gd name="connsiteX1" fmla="*/ 0 w 1171575"/>
                      <a:gd name="connsiteY1" fmla="*/ 585788 h 1171575"/>
                      <a:gd name="connsiteX2" fmla="*/ 585788 w 1171575"/>
                      <a:gd name="connsiteY2" fmla="*/ 1171575 h 1171575"/>
                      <a:gd name="connsiteX3" fmla="*/ 1171575 w 1171575"/>
                      <a:gd name="connsiteY3" fmla="*/ 585788 h 1171575"/>
                      <a:gd name="connsiteX4" fmla="*/ 585788 w 1171575"/>
                      <a:gd name="connsiteY4" fmla="*/ 0 h 1171575"/>
                      <a:gd name="connsiteX5" fmla="*/ 585788 w 1171575"/>
                      <a:gd name="connsiteY5" fmla="*/ 1028700 h 1171575"/>
                      <a:gd name="connsiteX6" fmla="*/ 142875 w 1171575"/>
                      <a:gd name="connsiteY6" fmla="*/ 585788 h 1171575"/>
                      <a:gd name="connsiteX7" fmla="*/ 585788 w 1171575"/>
                      <a:gd name="connsiteY7" fmla="*/ 142875 h 1171575"/>
                      <a:gd name="connsiteX8" fmla="*/ 1028700 w 1171575"/>
                      <a:gd name="connsiteY8" fmla="*/ 585788 h 1171575"/>
                      <a:gd name="connsiteX9" fmla="*/ 585788 w 1171575"/>
                      <a:gd name="connsiteY9" fmla="*/ 1028700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71575" h="1171575">
                        <a:moveTo>
                          <a:pt x="585788" y="0"/>
                        </a:moveTo>
                        <a:cubicBezTo>
                          <a:pt x="262785" y="0"/>
                          <a:pt x="0" y="262785"/>
                          <a:pt x="0" y="585788"/>
                        </a:cubicBezTo>
                        <a:cubicBezTo>
                          <a:pt x="0" y="908790"/>
                          <a:pt x="262785" y="1171575"/>
                          <a:pt x="585788" y="1171575"/>
                        </a:cubicBezTo>
                        <a:cubicBezTo>
                          <a:pt x="908790" y="1171575"/>
                          <a:pt x="1171575" y="908790"/>
                          <a:pt x="1171575" y="585788"/>
                        </a:cubicBezTo>
                        <a:cubicBezTo>
                          <a:pt x="1171575" y="262785"/>
                          <a:pt x="908790" y="0"/>
                          <a:pt x="585788" y="0"/>
                        </a:cubicBezTo>
                        <a:close/>
                        <a:moveTo>
                          <a:pt x="585788" y="1028700"/>
                        </a:moveTo>
                        <a:cubicBezTo>
                          <a:pt x="341567" y="1028700"/>
                          <a:pt x="142875" y="830009"/>
                          <a:pt x="142875" y="585788"/>
                        </a:cubicBezTo>
                        <a:cubicBezTo>
                          <a:pt x="142875" y="341567"/>
                          <a:pt x="341567" y="142875"/>
                          <a:pt x="585788" y="142875"/>
                        </a:cubicBezTo>
                        <a:cubicBezTo>
                          <a:pt x="830018" y="142875"/>
                          <a:pt x="1028700" y="341567"/>
                          <a:pt x="1028700" y="585788"/>
                        </a:cubicBezTo>
                        <a:cubicBezTo>
                          <a:pt x="1028700" y="830009"/>
                          <a:pt x="830018" y="1028700"/>
                          <a:pt x="585788" y="102870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VE">
                      <a:latin typeface="Source Sans Pro" panose="020B0503030403020204" pitchFamily="34" charset="0"/>
                      <a:ea typeface="Source Sans Pro" panose="020B0503030403020204" pitchFamily="34" charset="0"/>
                    </a:endParaRPr>
                  </a:p>
                </p:txBody>
              </p:sp>
            </p:grpSp>
          </p:grpSp>
          <p:sp>
            <p:nvSpPr>
              <p:cNvPr id="54" name="TextBox 94">
                <a:extLst>
                  <a:ext uri="{FF2B5EF4-FFF2-40B4-BE49-F238E27FC236}">
                    <a16:creationId xmlns:a16="http://schemas.microsoft.com/office/drawing/2014/main" id="{1EC1497E-C58E-497B-97B6-43AF0C9A7794}"/>
                  </a:ext>
                </a:extLst>
              </p:cNvPr>
              <p:cNvSpPr txBox="1"/>
              <p:nvPr/>
            </p:nvSpPr>
            <p:spPr>
              <a:xfrm>
                <a:off x="2800318" y="1446349"/>
                <a:ext cx="1245587" cy="581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200" b="1" dirty="0">
                    <a:solidFill>
                      <a:srgbClr val="002F6C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icommit GmbH</a:t>
                </a:r>
              </a:p>
              <a:p>
                <a:r>
                  <a: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Poststrasse 35</a:t>
                </a:r>
              </a:p>
              <a:p>
                <a:r>
                  <a: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8700 Küsnacht</a:t>
                </a:r>
              </a:p>
            </p:txBody>
          </p:sp>
        </p:grpSp>
        <p:grpSp>
          <p:nvGrpSpPr>
            <p:cNvPr id="43" name="Group 117">
              <a:extLst>
                <a:ext uri="{FF2B5EF4-FFF2-40B4-BE49-F238E27FC236}">
                  <a16:creationId xmlns:a16="http://schemas.microsoft.com/office/drawing/2014/main" id="{0C05BF2A-D832-40F0-BFC2-F809801F08A8}"/>
                </a:ext>
              </a:extLst>
            </p:cNvPr>
            <p:cNvGrpSpPr/>
            <p:nvPr/>
          </p:nvGrpSpPr>
          <p:grpSpPr>
            <a:xfrm>
              <a:off x="412710" y="1408485"/>
              <a:ext cx="2372500" cy="966327"/>
              <a:chOff x="604608" y="1586417"/>
              <a:chExt cx="2372500" cy="966327"/>
            </a:xfrm>
          </p:grpSpPr>
          <p:grpSp>
            <p:nvGrpSpPr>
              <p:cNvPr id="44" name="Group 9">
                <a:extLst>
                  <a:ext uri="{FF2B5EF4-FFF2-40B4-BE49-F238E27FC236}">
                    <a16:creationId xmlns:a16="http://schemas.microsoft.com/office/drawing/2014/main" id="{AAA145CD-ABF0-4558-AE4B-4A3B2A52EFB4}"/>
                  </a:ext>
                </a:extLst>
              </p:cNvPr>
              <p:cNvGrpSpPr/>
              <p:nvPr/>
            </p:nvGrpSpPr>
            <p:grpSpPr>
              <a:xfrm>
                <a:off x="1290980" y="1586417"/>
                <a:ext cx="1686128" cy="966327"/>
                <a:chOff x="893962" y="1312721"/>
                <a:chExt cx="1686128" cy="966327"/>
              </a:xfrm>
            </p:grpSpPr>
            <p:sp>
              <p:nvSpPr>
                <p:cNvPr id="50" name="TextBox 5">
                  <a:extLst>
                    <a:ext uri="{FF2B5EF4-FFF2-40B4-BE49-F238E27FC236}">
                      <a16:creationId xmlns:a16="http://schemas.microsoft.com/office/drawing/2014/main" id="{C1636137-4AE1-478F-8DE8-0E859113268D}"/>
                    </a:ext>
                  </a:extLst>
                </p:cNvPr>
                <p:cNvSpPr txBox="1"/>
                <p:nvPr/>
              </p:nvSpPr>
              <p:spPr>
                <a:xfrm>
                  <a:off x="893962" y="1312721"/>
                  <a:ext cx="1686128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4400" b="1" dirty="0">
                      <a:solidFill>
                        <a:srgbClr val="002F6C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2005</a:t>
                  </a:r>
                </a:p>
              </p:txBody>
            </p:sp>
            <p:sp>
              <p:nvSpPr>
                <p:cNvPr id="51" name="TextBox 61">
                  <a:extLst>
                    <a:ext uri="{FF2B5EF4-FFF2-40B4-BE49-F238E27FC236}">
                      <a16:creationId xmlns:a16="http://schemas.microsoft.com/office/drawing/2014/main" id="{468F2926-981F-4523-9F3C-6EB0495D33F2}"/>
                    </a:ext>
                  </a:extLst>
                </p:cNvPr>
                <p:cNvSpPr txBox="1"/>
                <p:nvPr/>
              </p:nvSpPr>
              <p:spPr>
                <a:xfrm>
                  <a:off x="893962" y="1942745"/>
                  <a:ext cx="1686128" cy="3363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Gründungsjahr</a:t>
                  </a:r>
                </a:p>
              </p:txBody>
            </p:sp>
          </p:grpSp>
          <p:grpSp>
            <p:nvGrpSpPr>
              <p:cNvPr id="45" name="Group 115">
                <a:extLst>
                  <a:ext uri="{FF2B5EF4-FFF2-40B4-BE49-F238E27FC236}">
                    <a16:creationId xmlns:a16="http://schemas.microsoft.com/office/drawing/2014/main" id="{CA3CBFDF-C5D2-4424-9269-5A7373B636FE}"/>
                  </a:ext>
                </a:extLst>
              </p:cNvPr>
              <p:cNvGrpSpPr/>
              <p:nvPr/>
            </p:nvGrpSpPr>
            <p:grpSpPr>
              <a:xfrm>
                <a:off x="604608" y="1741065"/>
                <a:ext cx="751270" cy="752748"/>
                <a:chOff x="2404981" y="635601"/>
                <a:chExt cx="4867228" cy="4876805"/>
              </a:xfrm>
              <a:solidFill>
                <a:srgbClr val="00B2A9"/>
              </a:solidFill>
            </p:grpSpPr>
            <p:sp>
              <p:nvSpPr>
                <p:cNvPr id="46" name="Freeform: Shape 101">
                  <a:extLst>
                    <a:ext uri="{FF2B5EF4-FFF2-40B4-BE49-F238E27FC236}">
                      <a16:creationId xmlns:a16="http://schemas.microsoft.com/office/drawing/2014/main" id="{141F7416-8038-4C27-AE95-0EF58D5B1C11}"/>
                    </a:ext>
                  </a:extLst>
                </p:cNvPr>
                <p:cNvSpPr/>
                <p:nvPr/>
              </p:nvSpPr>
              <p:spPr>
                <a:xfrm>
                  <a:off x="2404981" y="635601"/>
                  <a:ext cx="4867228" cy="4876805"/>
                </a:xfrm>
                <a:custGeom>
                  <a:avLst/>
                  <a:gdLst>
                    <a:gd name="connsiteX0" fmla="*/ 4844909 w 4867228"/>
                    <a:gd name="connsiteY0" fmla="*/ 4057445 h 4876805"/>
                    <a:gd name="connsiteX1" fmla="*/ 3919508 w 4867228"/>
                    <a:gd name="connsiteY1" fmla="*/ 3132130 h 4876805"/>
                    <a:gd name="connsiteX2" fmla="*/ 4122800 w 4867228"/>
                    <a:gd name="connsiteY2" fmla="*/ 2984435 h 4876805"/>
                    <a:gd name="connsiteX3" fmla="*/ 4153804 w 4867228"/>
                    <a:gd name="connsiteY3" fmla="*/ 2930743 h 4876805"/>
                    <a:gd name="connsiteX4" fmla="*/ 4194266 w 4867228"/>
                    <a:gd name="connsiteY4" fmla="*/ 2545695 h 4876805"/>
                    <a:gd name="connsiteX5" fmla="*/ 4387881 w 4867228"/>
                    <a:gd name="connsiteY5" fmla="*/ 2210376 h 4876805"/>
                    <a:gd name="connsiteX6" fmla="*/ 4394367 w 4867228"/>
                    <a:gd name="connsiteY6" fmla="*/ 2148721 h 4876805"/>
                    <a:gd name="connsiteX7" fmla="*/ 4274695 w 4867228"/>
                    <a:gd name="connsiteY7" fmla="*/ 1780551 h 4876805"/>
                    <a:gd name="connsiteX8" fmla="*/ 4315167 w 4867228"/>
                    <a:gd name="connsiteY8" fmla="*/ 1395493 h 4876805"/>
                    <a:gd name="connsiteX9" fmla="*/ 4296012 w 4867228"/>
                    <a:gd name="connsiteY9" fmla="*/ 1336534 h 4876805"/>
                    <a:gd name="connsiteX10" fmla="*/ 4036970 w 4867228"/>
                    <a:gd name="connsiteY10" fmla="*/ 1048822 h 4876805"/>
                    <a:gd name="connsiteX11" fmla="*/ 3917289 w 4867228"/>
                    <a:gd name="connsiteY11" fmla="*/ 680537 h 4876805"/>
                    <a:gd name="connsiteX12" fmla="*/ 3875817 w 4867228"/>
                    <a:gd name="connsiteY12" fmla="*/ 634475 h 4876805"/>
                    <a:gd name="connsiteX13" fmla="*/ 3522154 w 4867228"/>
                    <a:gd name="connsiteY13" fmla="*/ 476960 h 4876805"/>
                    <a:gd name="connsiteX14" fmla="*/ 3262988 w 4867228"/>
                    <a:gd name="connsiteY14" fmla="*/ 189209 h 4876805"/>
                    <a:gd name="connsiteX15" fmla="*/ 3206362 w 4867228"/>
                    <a:gd name="connsiteY15" fmla="*/ 164006 h 4876805"/>
                    <a:gd name="connsiteX16" fmla="*/ 2819247 w 4867228"/>
                    <a:gd name="connsiteY16" fmla="*/ 164006 h 4876805"/>
                    <a:gd name="connsiteX17" fmla="*/ 2465507 w 4867228"/>
                    <a:gd name="connsiteY17" fmla="*/ 6587 h 4876805"/>
                    <a:gd name="connsiteX18" fmla="*/ 2403537 w 4867228"/>
                    <a:gd name="connsiteY18" fmla="*/ 6587 h 4876805"/>
                    <a:gd name="connsiteX19" fmla="*/ 2049884 w 4867228"/>
                    <a:gd name="connsiteY19" fmla="*/ 164006 h 4876805"/>
                    <a:gd name="connsiteX20" fmla="*/ 1662683 w 4867228"/>
                    <a:gd name="connsiteY20" fmla="*/ 164006 h 4876805"/>
                    <a:gd name="connsiteX21" fmla="*/ 1606047 w 4867228"/>
                    <a:gd name="connsiteY21" fmla="*/ 189228 h 4876805"/>
                    <a:gd name="connsiteX22" fmla="*/ 1346996 w 4867228"/>
                    <a:gd name="connsiteY22" fmla="*/ 476941 h 4876805"/>
                    <a:gd name="connsiteX23" fmla="*/ 993247 w 4867228"/>
                    <a:gd name="connsiteY23" fmla="*/ 634456 h 4876805"/>
                    <a:gd name="connsiteX24" fmla="*/ 951766 w 4867228"/>
                    <a:gd name="connsiteY24" fmla="*/ 680528 h 4876805"/>
                    <a:gd name="connsiteX25" fmla="*/ 832103 w 4867228"/>
                    <a:gd name="connsiteY25" fmla="*/ 1048803 h 4876805"/>
                    <a:gd name="connsiteX26" fmla="*/ 573051 w 4867228"/>
                    <a:gd name="connsiteY26" fmla="*/ 1336515 h 4876805"/>
                    <a:gd name="connsiteX27" fmla="*/ 553897 w 4867228"/>
                    <a:gd name="connsiteY27" fmla="*/ 1395474 h 4876805"/>
                    <a:gd name="connsiteX28" fmla="*/ 594368 w 4867228"/>
                    <a:gd name="connsiteY28" fmla="*/ 1780532 h 4876805"/>
                    <a:gd name="connsiteX29" fmla="*/ 474696 w 4867228"/>
                    <a:gd name="connsiteY29" fmla="*/ 2148702 h 4876805"/>
                    <a:gd name="connsiteX30" fmla="*/ 481183 w 4867228"/>
                    <a:gd name="connsiteY30" fmla="*/ 2210357 h 4876805"/>
                    <a:gd name="connsiteX31" fmla="*/ 674788 w 4867228"/>
                    <a:gd name="connsiteY31" fmla="*/ 2545675 h 4876805"/>
                    <a:gd name="connsiteX32" fmla="*/ 715260 w 4867228"/>
                    <a:gd name="connsiteY32" fmla="*/ 2930733 h 4876805"/>
                    <a:gd name="connsiteX33" fmla="*/ 746264 w 4867228"/>
                    <a:gd name="connsiteY33" fmla="*/ 2984426 h 4876805"/>
                    <a:gd name="connsiteX34" fmla="*/ 948517 w 4867228"/>
                    <a:gd name="connsiteY34" fmla="*/ 3131358 h 4876805"/>
                    <a:gd name="connsiteX35" fmla="*/ 22325 w 4867228"/>
                    <a:gd name="connsiteY35" fmla="*/ 4057445 h 4876805"/>
                    <a:gd name="connsiteX36" fmla="*/ 5800 w 4867228"/>
                    <a:gd name="connsiteY36" fmla="*/ 4140503 h 4876805"/>
                    <a:gd name="connsiteX37" fmla="*/ 76208 w 4867228"/>
                    <a:gd name="connsiteY37" fmla="*/ 4187547 h 4876805"/>
                    <a:gd name="connsiteX38" fmla="*/ 689742 w 4867228"/>
                    <a:gd name="connsiteY38" fmla="*/ 4187547 h 4876805"/>
                    <a:gd name="connsiteX39" fmla="*/ 689742 w 4867228"/>
                    <a:gd name="connsiteY39" fmla="*/ 4801186 h 4876805"/>
                    <a:gd name="connsiteX40" fmla="*/ 819835 w 4867228"/>
                    <a:gd name="connsiteY40" fmla="*/ 4855069 h 4876805"/>
                    <a:gd name="connsiteX41" fmla="*/ 1872328 w 4867228"/>
                    <a:gd name="connsiteY41" fmla="*/ 3802575 h 4876805"/>
                    <a:gd name="connsiteX42" fmla="*/ 1995153 w 4867228"/>
                    <a:gd name="connsiteY42" fmla="*/ 3891825 h 4876805"/>
                    <a:gd name="connsiteX43" fmla="*/ 2055789 w 4867228"/>
                    <a:gd name="connsiteY43" fmla="*/ 3904721 h 4876805"/>
                    <a:gd name="connsiteX44" fmla="*/ 2434513 w 4867228"/>
                    <a:gd name="connsiteY44" fmla="*/ 3824254 h 4876805"/>
                    <a:gd name="connsiteX45" fmla="*/ 2813236 w 4867228"/>
                    <a:gd name="connsiteY45" fmla="*/ 3904721 h 4876805"/>
                    <a:gd name="connsiteX46" fmla="*/ 2829076 w 4867228"/>
                    <a:gd name="connsiteY46" fmla="*/ 3906388 h 4876805"/>
                    <a:gd name="connsiteX47" fmla="*/ 2873873 w 4867228"/>
                    <a:gd name="connsiteY47" fmla="*/ 3891825 h 4876805"/>
                    <a:gd name="connsiteX48" fmla="*/ 2995669 w 4867228"/>
                    <a:gd name="connsiteY48" fmla="*/ 3803366 h 4876805"/>
                    <a:gd name="connsiteX49" fmla="*/ 4047372 w 4867228"/>
                    <a:gd name="connsiteY49" fmla="*/ 4855069 h 4876805"/>
                    <a:gd name="connsiteX50" fmla="*/ 4177474 w 4867228"/>
                    <a:gd name="connsiteY50" fmla="*/ 4801186 h 4876805"/>
                    <a:gd name="connsiteX51" fmla="*/ 4177474 w 4867228"/>
                    <a:gd name="connsiteY51" fmla="*/ 4187547 h 4876805"/>
                    <a:gd name="connsiteX52" fmla="*/ 4791007 w 4867228"/>
                    <a:gd name="connsiteY52" fmla="*/ 4187547 h 4876805"/>
                    <a:gd name="connsiteX53" fmla="*/ 4861416 w 4867228"/>
                    <a:gd name="connsiteY53" fmla="*/ 4140503 h 4876805"/>
                    <a:gd name="connsiteX54" fmla="*/ 4844909 w 4867228"/>
                    <a:gd name="connsiteY54" fmla="*/ 4057445 h 4876805"/>
                    <a:gd name="connsiteX55" fmla="*/ 842171 w 4867228"/>
                    <a:gd name="connsiteY55" fmla="*/ 4617211 h 4876805"/>
                    <a:gd name="connsiteX56" fmla="*/ 842171 w 4867228"/>
                    <a:gd name="connsiteY56" fmla="*/ 4111347 h 4876805"/>
                    <a:gd name="connsiteX57" fmla="*/ 765961 w 4867228"/>
                    <a:gd name="connsiteY57" fmla="*/ 4035138 h 4876805"/>
                    <a:gd name="connsiteX58" fmla="*/ 260212 w 4867228"/>
                    <a:gd name="connsiteY58" fmla="*/ 4035138 h 4876805"/>
                    <a:gd name="connsiteX59" fmla="*/ 1068285 w 4867228"/>
                    <a:gd name="connsiteY59" fmla="*/ 3227161 h 4876805"/>
                    <a:gd name="connsiteX60" fmla="*/ 1253127 w 4867228"/>
                    <a:gd name="connsiteY60" fmla="*/ 3547296 h 4876805"/>
                    <a:gd name="connsiteX61" fmla="*/ 1303276 w 4867228"/>
                    <a:gd name="connsiteY61" fmla="*/ 3583738 h 4876805"/>
                    <a:gd name="connsiteX62" fmla="*/ 1682000 w 4867228"/>
                    <a:gd name="connsiteY62" fmla="*/ 3664301 h 4876805"/>
                    <a:gd name="connsiteX63" fmla="*/ 1747503 w 4867228"/>
                    <a:gd name="connsiteY63" fmla="*/ 3711898 h 4876805"/>
                    <a:gd name="connsiteX64" fmla="*/ 842171 w 4867228"/>
                    <a:gd name="connsiteY64" fmla="*/ 4617211 h 4876805"/>
                    <a:gd name="connsiteX65" fmla="*/ 2811731 w 4867228"/>
                    <a:gd name="connsiteY65" fmla="*/ 3748588 h 4876805"/>
                    <a:gd name="connsiteX66" fmla="*/ 2450372 w 4867228"/>
                    <a:gd name="connsiteY66" fmla="*/ 3671807 h 4876805"/>
                    <a:gd name="connsiteX67" fmla="*/ 2418701 w 4867228"/>
                    <a:gd name="connsiteY67" fmla="*/ 3671807 h 4876805"/>
                    <a:gd name="connsiteX68" fmla="*/ 2057323 w 4867228"/>
                    <a:gd name="connsiteY68" fmla="*/ 3748588 h 4876805"/>
                    <a:gd name="connsiteX69" fmla="*/ 1899827 w 4867228"/>
                    <a:gd name="connsiteY69" fmla="*/ 3634164 h 4876805"/>
                    <a:gd name="connsiteX70" fmla="*/ 1758495 w 4867228"/>
                    <a:gd name="connsiteY70" fmla="*/ 3531475 h 4876805"/>
                    <a:gd name="connsiteX71" fmla="*/ 1729558 w 4867228"/>
                    <a:gd name="connsiteY71" fmla="*/ 3518578 h 4876805"/>
                    <a:gd name="connsiteX72" fmla="*/ 1368170 w 4867228"/>
                    <a:gd name="connsiteY72" fmla="*/ 3441711 h 4876805"/>
                    <a:gd name="connsiteX73" fmla="*/ 1183433 w 4867228"/>
                    <a:gd name="connsiteY73" fmla="*/ 3121747 h 4876805"/>
                    <a:gd name="connsiteX74" fmla="*/ 1161963 w 4867228"/>
                    <a:gd name="connsiteY74" fmla="*/ 3098002 h 4876805"/>
                    <a:gd name="connsiteX75" fmla="*/ 863307 w 4867228"/>
                    <a:gd name="connsiteY75" fmla="*/ 2881079 h 4876805"/>
                    <a:gd name="connsiteX76" fmla="*/ 824673 w 4867228"/>
                    <a:gd name="connsiteY76" fmla="*/ 2513652 h 4876805"/>
                    <a:gd name="connsiteX77" fmla="*/ 814882 w 4867228"/>
                    <a:gd name="connsiteY77" fmla="*/ 2483515 h 4876805"/>
                    <a:gd name="connsiteX78" fmla="*/ 630154 w 4867228"/>
                    <a:gd name="connsiteY78" fmla="*/ 2163561 h 4876805"/>
                    <a:gd name="connsiteX79" fmla="*/ 744349 w 4867228"/>
                    <a:gd name="connsiteY79" fmla="*/ 1812250 h 4876805"/>
                    <a:gd name="connsiteX80" fmla="*/ 747664 w 4867228"/>
                    <a:gd name="connsiteY80" fmla="*/ 1780723 h 4876805"/>
                    <a:gd name="connsiteX81" fmla="*/ 709040 w 4867228"/>
                    <a:gd name="connsiteY81" fmla="*/ 1413296 h 4876805"/>
                    <a:gd name="connsiteX82" fmla="*/ 956223 w 4867228"/>
                    <a:gd name="connsiteY82" fmla="*/ 1138747 h 4876805"/>
                    <a:gd name="connsiteX83" fmla="*/ 972063 w 4867228"/>
                    <a:gd name="connsiteY83" fmla="*/ 1111315 h 4876805"/>
                    <a:gd name="connsiteX84" fmla="*/ 1086258 w 4867228"/>
                    <a:gd name="connsiteY84" fmla="*/ 759900 h 4876805"/>
                    <a:gd name="connsiteX85" fmla="*/ 1423815 w 4867228"/>
                    <a:gd name="connsiteY85" fmla="*/ 609595 h 4876805"/>
                    <a:gd name="connsiteX86" fmla="*/ 1449447 w 4867228"/>
                    <a:gd name="connsiteY86" fmla="*/ 590974 h 4876805"/>
                    <a:gd name="connsiteX87" fmla="*/ 1696630 w 4867228"/>
                    <a:gd name="connsiteY87" fmla="*/ 316435 h 4876805"/>
                    <a:gd name="connsiteX88" fmla="*/ 2066095 w 4867228"/>
                    <a:gd name="connsiteY88" fmla="*/ 316435 h 4876805"/>
                    <a:gd name="connsiteX89" fmla="*/ 2097090 w 4867228"/>
                    <a:gd name="connsiteY89" fmla="*/ 309853 h 4876805"/>
                    <a:gd name="connsiteX90" fmla="*/ 2434541 w 4867228"/>
                    <a:gd name="connsiteY90" fmla="*/ 159644 h 4876805"/>
                    <a:gd name="connsiteX91" fmla="*/ 2772098 w 4867228"/>
                    <a:gd name="connsiteY91" fmla="*/ 309853 h 4876805"/>
                    <a:gd name="connsiteX92" fmla="*/ 2803083 w 4867228"/>
                    <a:gd name="connsiteY92" fmla="*/ 316435 h 4876805"/>
                    <a:gd name="connsiteX93" fmla="*/ 3172462 w 4867228"/>
                    <a:gd name="connsiteY93" fmla="*/ 316435 h 4876805"/>
                    <a:gd name="connsiteX94" fmla="*/ 3419750 w 4867228"/>
                    <a:gd name="connsiteY94" fmla="*/ 590993 h 4876805"/>
                    <a:gd name="connsiteX95" fmla="*/ 3445363 w 4867228"/>
                    <a:gd name="connsiteY95" fmla="*/ 609605 h 4876805"/>
                    <a:gd name="connsiteX96" fmla="*/ 3782815 w 4867228"/>
                    <a:gd name="connsiteY96" fmla="*/ 759909 h 4876805"/>
                    <a:gd name="connsiteX97" fmla="*/ 3897019 w 4867228"/>
                    <a:gd name="connsiteY97" fmla="*/ 1111334 h 4876805"/>
                    <a:gd name="connsiteX98" fmla="*/ 3912859 w 4867228"/>
                    <a:gd name="connsiteY98" fmla="*/ 1138766 h 4876805"/>
                    <a:gd name="connsiteX99" fmla="*/ 4160043 w 4867228"/>
                    <a:gd name="connsiteY99" fmla="*/ 1413315 h 4876805"/>
                    <a:gd name="connsiteX100" fmla="*/ 4121409 w 4867228"/>
                    <a:gd name="connsiteY100" fmla="*/ 1780742 h 4876805"/>
                    <a:gd name="connsiteX101" fmla="*/ 4124724 w 4867228"/>
                    <a:gd name="connsiteY101" fmla="*/ 1812269 h 4876805"/>
                    <a:gd name="connsiteX102" fmla="*/ 4238919 w 4867228"/>
                    <a:gd name="connsiteY102" fmla="*/ 2163580 h 4876805"/>
                    <a:gd name="connsiteX103" fmla="*/ 4054182 w 4867228"/>
                    <a:gd name="connsiteY103" fmla="*/ 2483534 h 4876805"/>
                    <a:gd name="connsiteX104" fmla="*/ 4044390 w 4867228"/>
                    <a:gd name="connsiteY104" fmla="*/ 2513672 h 4876805"/>
                    <a:gd name="connsiteX105" fmla="*/ 4005776 w 4867228"/>
                    <a:gd name="connsiteY105" fmla="*/ 2881089 h 4876805"/>
                    <a:gd name="connsiteX106" fmla="*/ 3706881 w 4867228"/>
                    <a:gd name="connsiteY106" fmla="*/ 3098259 h 4876805"/>
                    <a:gd name="connsiteX107" fmla="*/ 3685736 w 4867228"/>
                    <a:gd name="connsiteY107" fmla="*/ 3121757 h 4876805"/>
                    <a:gd name="connsiteX108" fmla="*/ 3500999 w 4867228"/>
                    <a:gd name="connsiteY108" fmla="*/ 3441721 h 4876805"/>
                    <a:gd name="connsiteX109" fmla="*/ 3139620 w 4867228"/>
                    <a:gd name="connsiteY109" fmla="*/ 3518588 h 4876805"/>
                    <a:gd name="connsiteX110" fmla="*/ 3110702 w 4867228"/>
                    <a:gd name="connsiteY110" fmla="*/ 3531465 h 4876805"/>
                    <a:gd name="connsiteX111" fmla="*/ 2811731 w 4867228"/>
                    <a:gd name="connsiteY111" fmla="*/ 3748588 h 4876805"/>
                    <a:gd name="connsiteX112" fmla="*/ 4101283 w 4867228"/>
                    <a:gd name="connsiteY112" fmla="*/ 4035138 h 4876805"/>
                    <a:gd name="connsiteX113" fmla="*/ 4101283 w 4867228"/>
                    <a:gd name="connsiteY113" fmla="*/ 4035128 h 4876805"/>
                    <a:gd name="connsiteX114" fmla="*/ 4025074 w 4867228"/>
                    <a:gd name="connsiteY114" fmla="*/ 4111338 h 4876805"/>
                    <a:gd name="connsiteX115" fmla="*/ 4025074 w 4867228"/>
                    <a:gd name="connsiteY115" fmla="*/ 4617201 h 4876805"/>
                    <a:gd name="connsiteX116" fmla="*/ 3120542 w 4867228"/>
                    <a:gd name="connsiteY116" fmla="*/ 3712669 h 4876805"/>
                    <a:gd name="connsiteX117" fmla="*/ 3187150 w 4867228"/>
                    <a:gd name="connsiteY117" fmla="*/ 3664291 h 4876805"/>
                    <a:gd name="connsiteX118" fmla="*/ 3565883 w 4867228"/>
                    <a:gd name="connsiteY118" fmla="*/ 3583729 h 4876805"/>
                    <a:gd name="connsiteX119" fmla="*/ 3616032 w 4867228"/>
                    <a:gd name="connsiteY119" fmla="*/ 3547286 h 4876805"/>
                    <a:gd name="connsiteX120" fmla="*/ 3800179 w 4867228"/>
                    <a:gd name="connsiteY120" fmla="*/ 3228342 h 4876805"/>
                    <a:gd name="connsiteX121" fmla="*/ 4607042 w 4867228"/>
                    <a:gd name="connsiteY121" fmla="*/ 4035119 h 4876805"/>
                    <a:gd name="connsiteX122" fmla="*/ 4101283 w 4867228"/>
                    <a:gd name="connsiteY122" fmla="*/ 4035119 h 48768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</a:cxnLst>
                  <a:rect l="l" t="t" r="r" b="b"/>
                  <a:pathLst>
                    <a:path w="4867228" h="4876805">
                      <a:moveTo>
                        <a:pt x="4844909" y="4057445"/>
                      </a:moveTo>
                      <a:lnTo>
                        <a:pt x="3919508" y="3132130"/>
                      </a:lnTo>
                      <a:lnTo>
                        <a:pt x="4122800" y="2984435"/>
                      </a:lnTo>
                      <a:cubicBezTo>
                        <a:pt x="4140278" y="2971738"/>
                        <a:pt x="4151537" y="2952221"/>
                        <a:pt x="4153804" y="2930743"/>
                      </a:cubicBezTo>
                      <a:lnTo>
                        <a:pt x="4194266" y="2545695"/>
                      </a:lnTo>
                      <a:lnTo>
                        <a:pt x="4387881" y="2210376"/>
                      </a:lnTo>
                      <a:cubicBezTo>
                        <a:pt x="4398682" y="2191669"/>
                        <a:pt x="4401035" y="2169267"/>
                        <a:pt x="4394367" y="2148721"/>
                      </a:cubicBezTo>
                      <a:lnTo>
                        <a:pt x="4274695" y="1780551"/>
                      </a:lnTo>
                      <a:lnTo>
                        <a:pt x="4315167" y="1395493"/>
                      </a:lnTo>
                      <a:cubicBezTo>
                        <a:pt x="4317424" y="1374015"/>
                        <a:pt x="4310462" y="1352583"/>
                        <a:pt x="4296012" y="1336534"/>
                      </a:cubicBezTo>
                      <a:lnTo>
                        <a:pt x="4036970" y="1048822"/>
                      </a:lnTo>
                      <a:lnTo>
                        <a:pt x="3917289" y="680537"/>
                      </a:lnTo>
                      <a:cubicBezTo>
                        <a:pt x="3910621" y="660002"/>
                        <a:pt x="3895543" y="643266"/>
                        <a:pt x="3875817" y="634475"/>
                      </a:cubicBezTo>
                      <a:lnTo>
                        <a:pt x="3522154" y="476960"/>
                      </a:lnTo>
                      <a:lnTo>
                        <a:pt x="3262988" y="189209"/>
                      </a:lnTo>
                      <a:cubicBezTo>
                        <a:pt x="3248529" y="173169"/>
                        <a:pt x="3227955" y="164006"/>
                        <a:pt x="3206362" y="164006"/>
                      </a:cubicBezTo>
                      <a:lnTo>
                        <a:pt x="2819247" y="164006"/>
                      </a:lnTo>
                      <a:lnTo>
                        <a:pt x="2465507" y="6587"/>
                      </a:lnTo>
                      <a:cubicBezTo>
                        <a:pt x="2445771" y="-2205"/>
                        <a:pt x="2423254" y="-2186"/>
                        <a:pt x="2403537" y="6587"/>
                      </a:cubicBezTo>
                      <a:lnTo>
                        <a:pt x="2049884" y="164006"/>
                      </a:lnTo>
                      <a:lnTo>
                        <a:pt x="1662683" y="164006"/>
                      </a:lnTo>
                      <a:cubicBezTo>
                        <a:pt x="1641090" y="164006"/>
                        <a:pt x="1620506" y="173169"/>
                        <a:pt x="1606047" y="189228"/>
                      </a:cubicBezTo>
                      <a:lnTo>
                        <a:pt x="1346996" y="476941"/>
                      </a:lnTo>
                      <a:lnTo>
                        <a:pt x="993247" y="634456"/>
                      </a:lnTo>
                      <a:cubicBezTo>
                        <a:pt x="973521" y="643247"/>
                        <a:pt x="958442" y="659983"/>
                        <a:pt x="951766" y="680528"/>
                      </a:cubicBezTo>
                      <a:lnTo>
                        <a:pt x="832103" y="1048803"/>
                      </a:lnTo>
                      <a:lnTo>
                        <a:pt x="573051" y="1336515"/>
                      </a:lnTo>
                      <a:cubicBezTo>
                        <a:pt x="558602" y="1352574"/>
                        <a:pt x="551639" y="1373986"/>
                        <a:pt x="553897" y="1395474"/>
                      </a:cubicBezTo>
                      <a:lnTo>
                        <a:pt x="594368" y="1780532"/>
                      </a:lnTo>
                      <a:lnTo>
                        <a:pt x="474696" y="2148702"/>
                      </a:lnTo>
                      <a:cubicBezTo>
                        <a:pt x="468019" y="2169247"/>
                        <a:pt x="470382" y="2191660"/>
                        <a:pt x="481183" y="2210357"/>
                      </a:cubicBezTo>
                      <a:lnTo>
                        <a:pt x="674788" y="2545675"/>
                      </a:lnTo>
                      <a:lnTo>
                        <a:pt x="715260" y="2930733"/>
                      </a:lnTo>
                      <a:cubicBezTo>
                        <a:pt x="717517" y="2952212"/>
                        <a:pt x="728785" y="2971719"/>
                        <a:pt x="746264" y="2984426"/>
                      </a:cubicBezTo>
                      <a:lnTo>
                        <a:pt x="948517" y="3131358"/>
                      </a:lnTo>
                      <a:lnTo>
                        <a:pt x="22325" y="4057445"/>
                      </a:lnTo>
                      <a:cubicBezTo>
                        <a:pt x="532" y="4079238"/>
                        <a:pt x="-5992" y="4112024"/>
                        <a:pt x="5800" y="4140503"/>
                      </a:cubicBezTo>
                      <a:cubicBezTo>
                        <a:pt x="17601" y="4168974"/>
                        <a:pt x="45385" y="4187547"/>
                        <a:pt x="76208" y="4187547"/>
                      </a:cubicBezTo>
                      <a:lnTo>
                        <a:pt x="689742" y="4187547"/>
                      </a:lnTo>
                      <a:lnTo>
                        <a:pt x="689742" y="4801186"/>
                      </a:lnTo>
                      <a:cubicBezTo>
                        <a:pt x="689742" y="4867404"/>
                        <a:pt x="772715" y="4902208"/>
                        <a:pt x="819835" y="4855069"/>
                      </a:cubicBezTo>
                      <a:lnTo>
                        <a:pt x="1872328" y="3802575"/>
                      </a:lnTo>
                      <a:lnTo>
                        <a:pt x="1995153" y="3891825"/>
                      </a:lnTo>
                      <a:cubicBezTo>
                        <a:pt x="2012622" y="3904522"/>
                        <a:pt x="2034672" y="3909189"/>
                        <a:pt x="2055789" y="3904721"/>
                      </a:cubicBezTo>
                      <a:lnTo>
                        <a:pt x="2434513" y="3824254"/>
                      </a:lnTo>
                      <a:lnTo>
                        <a:pt x="2813236" y="3904721"/>
                      </a:lnTo>
                      <a:cubicBezTo>
                        <a:pt x="2818494" y="3905826"/>
                        <a:pt x="2823790" y="3906388"/>
                        <a:pt x="2829076" y="3906388"/>
                      </a:cubicBezTo>
                      <a:cubicBezTo>
                        <a:pt x="2845031" y="3906388"/>
                        <a:pt x="2860738" y="3901369"/>
                        <a:pt x="2873873" y="3891825"/>
                      </a:cubicBezTo>
                      <a:lnTo>
                        <a:pt x="2995669" y="3803366"/>
                      </a:lnTo>
                      <a:lnTo>
                        <a:pt x="4047372" y="4855069"/>
                      </a:lnTo>
                      <a:cubicBezTo>
                        <a:pt x="4094501" y="4902189"/>
                        <a:pt x="4177474" y="4867413"/>
                        <a:pt x="4177474" y="4801186"/>
                      </a:cubicBezTo>
                      <a:lnTo>
                        <a:pt x="4177474" y="4187547"/>
                      </a:lnTo>
                      <a:lnTo>
                        <a:pt x="4791007" y="4187547"/>
                      </a:lnTo>
                      <a:cubicBezTo>
                        <a:pt x="4821830" y="4187547"/>
                        <a:pt x="4849624" y="4168974"/>
                        <a:pt x="4861416" y="4140503"/>
                      </a:cubicBezTo>
                      <a:cubicBezTo>
                        <a:pt x="4873227" y="4112024"/>
                        <a:pt x="4866702" y="4079238"/>
                        <a:pt x="4844909" y="4057445"/>
                      </a:cubicBezTo>
                      <a:close/>
                      <a:moveTo>
                        <a:pt x="842171" y="4617211"/>
                      </a:moveTo>
                      <a:lnTo>
                        <a:pt x="842171" y="4111347"/>
                      </a:lnTo>
                      <a:cubicBezTo>
                        <a:pt x="842171" y="4069256"/>
                        <a:pt x="808052" y="4035138"/>
                        <a:pt x="765961" y="4035138"/>
                      </a:cubicBezTo>
                      <a:lnTo>
                        <a:pt x="260212" y="4035138"/>
                      </a:lnTo>
                      <a:lnTo>
                        <a:pt x="1068285" y="3227161"/>
                      </a:lnTo>
                      <a:lnTo>
                        <a:pt x="1253127" y="3547296"/>
                      </a:lnTo>
                      <a:cubicBezTo>
                        <a:pt x="1263928" y="3565993"/>
                        <a:pt x="1282150" y="3579243"/>
                        <a:pt x="1303276" y="3583738"/>
                      </a:cubicBezTo>
                      <a:lnTo>
                        <a:pt x="1682000" y="3664301"/>
                      </a:lnTo>
                      <a:lnTo>
                        <a:pt x="1747503" y="3711898"/>
                      </a:lnTo>
                      <a:lnTo>
                        <a:pt x="842171" y="4617211"/>
                      </a:lnTo>
                      <a:close/>
                      <a:moveTo>
                        <a:pt x="2811731" y="3748588"/>
                      </a:moveTo>
                      <a:lnTo>
                        <a:pt x="2450372" y="3671807"/>
                      </a:lnTo>
                      <a:cubicBezTo>
                        <a:pt x="2439932" y="3669587"/>
                        <a:pt x="2429131" y="3669587"/>
                        <a:pt x="2418701" y="3671807"/>
                      </a:cubicBezTo>
                      <a:lnTo>
                        <a:pt x="2057323" y="3748588"/>
                      </a:lnTo>
                      <a:lnTo>
                        <a:pt x="1899827" y="3634164"/>
                      </a:lnTo>
                      <a:lnTo>
                        <a:pt x="1758495" y="3531475"/>
                      </a:lnTo>
                      <a:cubicBezTo>
                        <a:pt x="1749856" y="3525198"/>
                        <a:pt x="1739997" y="3520807"/>
                        <a:pt x="1729558" y="3518578"/>
                      </a:cubicBezTo>
                      <a:lnTo>
                        <a:pt x="1368170" y="3441711"/>
                      </a:lnTo>
                      <a:lnTo>
                        <a:pt x="1183433" y="3121747"/>
                      </a:lnTo>
                      <a:cubicBezTo>
                        <a:pt x="1178041" y="3112394"/>
                        <a:pt x="1170717" y="3104307"/>
                        <a:pt x="1161963" y="3098002"/>
                      </a:cubicBezTo>
                      <a:lnTo>
                        <a:pt x="863307" y="2881079"/>
                      </a:lnTo>
                      <a:lnTo>
                        <a:pt x="824673" y="2513652"/>
                      </a:lnTo>
                      <a:cubicBezTo>
                        <a:pt x="823559" y="2503032"/>
                        <a:pt x="820225" y="2492764"/>
                        <a:pt x="814882" y="2483515"/>
                      </a:cubicBezTo>
                      <a:lnTo>
                        <a:pt x="630154" y="2163561"/>
                      </a:lnTo>
                      <a:lnTo>
                        <a:pt x="744349" y="1812250"/>
                      </a:lnTo>
                      <a:cubicBezTo>
                        <a:pt x="747654" y="1802087"/>
                        <a:pt x="748778" y="1791352"/>
                        <a:pt x="747664" y="1780723"/>
                      </a:cubicBezTo>
                      <a:lnTo>
                        <a:pt x="709040" y="1413296"/>
                      </a:lnTo>
                      <a:lnTo>
                        <a:pt x="956223" y="1138747"/>
                      </a:lnTo>
                      <a:cubicBezTo>
                        <a:pt x="963367" y="1130813"/>
                        <a:pt x="968758" y="1121459"/>
                        <a:pt x="972063" y="1111315"/>
                      </a:cubicBezTo>
                      <a:lnTo>
                        <a:pt x="1086258" y="759900"/>
                      </a:lnTo>
                      <a:lnTo>
                        <a:pt x="1423815" y="609595"/>
                      </a:lnTo>
                      <a:cubicBezTo>
                        <a:pt x="1433569" y="605242"/>
                        <a:pt x="1442312" y="598908"/>
                        <a:pt x="1449447" y="590974"/>
                      </a:cubicBezTo>
                      <a:lnTo>
                        <a:pt x="1696630" y="316435"/>
                      </a:lnTo>
                      <a:lnTo>
                        <a:pt x="2066095" y="316435"/>
                      </a:lnTo>
                      <a:cubicBezTo>
                        <a:pt x="2076773" y="316435"/>
                        <a:pt x="2087336" y="314187"/>
                        <a:pt x="2097090" y="309853"/>
                      </a:cubicBezTo>
                      <a:lnTo>
                        <a:pt x="2434541" y="159644"/>
                      </a:lnTo>
                      <a:lnTo>
                        <a:pt x="2772098" y="309853"/>
                      </a:lnTo>
                      <a:cubicBezTo>
                        <a:pt x="2781842" y="314196"/>
                        <a:pt x="2792396" y="316435"/>
                        <a:pt x="2803083" y="316435"/>
                      </a:cubicBezTo>
                      <a:lnTo>
                        <a:pt x="3172462" y="316435"/>
                      </a:lnTo>
                      <a:lnTo>
                        <a:pt x="3419750" y="590993"/>
                      </a:lnTo>
                      <a:cubicBezTo>
                        <a:pt x="3426894" y="598918"/>
                        <a:pt x="3435628" y="605261"/>
                        <a:pt x="3445363" y="609605"/>
                      </a:cubicBezTo>
                      <a:lnTo>
                        <a:pt x="3782815" y="759909"/>
                      </a:lnTo>
                      <a:lnTo>
                        <a:pt x="3897019" y="1111334"/>
                      </a:lnTo>
                      <a:cubicBezTo>
                        <a:pt x="3900324" y="1121497"/>
                        <a:pt x="3905706" y="1130832"/>
                        <a:pt x="3912859" y="1138766"/>
                      </a:cubicBezTo>
                      <a:lnTo>
                        <a:pt x="4160043" y="1413315"/>
                      </a:lnTo>
                      <a:lnTo>
                        <a:pt x="4121409" y="1780742"/>
                      </a:lnTo>
                      <a:cubicBezTo>
                        <a:pt x="4120304" y="1791372"/>
                        <a:pt x="4121419" y="1802106"/>
                        <a:pt x="4124724" y="1812269"/>
                      </a:cubicBezTo>
                      <a:lnTo>
                        <a:pt x="4238919" y="2163580"/>
                      </a:lnTo>
                      <a:lnTo>
                        <a:pt x="4054182" y="2483534"/>
                      </a:lnTo>
                      <a:cubicBezTo>
                        <a:pt x="4048848" y="2492783"/>
                        <a:pt x="4045505" y="2503051"/>
                        <a:pt x="4044390" y="2513672"/>
                      </a:cubicBezTo>
                      <a:lnTo>
                        <a:pt x="4005776" y="2881089"/>
                      </a:lnTo>
                      <a:lnTo>
                        <a:pt x="3706881" y="3098259"/>
                      </a:lnTo>
                      <a:cubicBezTo>
                        <a:pt x="3698261" y="3104526"/>
                        <a:pt x="3691060" y="3112537"/>
                        <a:pt x="3685736" y="3121757"/>
                      </a:cubicBezTo>
                      <a:lnTo>
                        <a:pt x="3500999" y="3441721"/>
                      </a:lnTo>
                      <a:lnTo>
                        <a:pt x="3139620" y="3518588"/>
                      </a:lnTo>
                      <a:cubicBezTo>
                        <a:pt x="3129200" y="3520816"/>
                        <a:pt x="3119341" y="3525188"/>
                        <a:pt x="3110702" y="3531465"/>
                      </a:cubicBezTo>
                      <a:lnTo>
                        <a:pt x="2811731" y="3748588"/>
                      </a:lnTo>
                      <a:close/>
                      <a:moveTo>
                        <a:pt x="4101283" y="4035138"/>
                      </a:moveTo>
                      <a:lnTo>
                        <a:pt x="4101283" y="4035128"/>
                      </a:lnTo>
                      <a:cubicBezTo>
                        <a:pt x="4059182" y="4035128"/>
                        <a:pt x="4025074" y="4069247"/>
                        <a:pt x="4025074" y="4111338"/>
                      </a:cubicBezTo>
                      <a:lnTo>
                        <a:pt x="4025074" y="4617201"/>
                      </a:lnTo>
                      <a:lnTo>
                        <a:pt x="3120542" y="3712669"/>
                      </a:lnTo>
                      <a:lnTo>
                        <a:pt x="3187150" y="3664291"/>
                      </a:lnTo>
                      <a:lnTo>
                        <a:pt x="3565883" y="3583729"/>
                      </a:lnTo>
                      <a:cubicBezTo>
                        <a:pt x="3587000" y="3579233"/>
                        <a:pt x="3605231" y="3565984"/>
                        <a:pt x="3616032" y="3547286"/>
                      </a:cubicBezTo>
                      <a:lnTo>
                        <a:pt x="3800179" y="3228342"/>
                      </a:lnTo>
                      <a:lnTo>
                        <a:pt x="4607042" y="4035119"/>
                      </a:lnTo>
                      <a:lnTo>
                        <a:pt x="4101283" y="40351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47" name="Freeform: Shape 106">
                  <a:extLst>
                    <a:ext uri="{FF2B5EF4-FFF2-40B4-BE49-F238E27FC236}">
                      <a16:creationId xmlns:a16="http://schemas.microsoft.com/office/drawing/2014/main" id="{F42E069D-D9CF-4C4C-B7C2-3D868AE0F529}"/>
                    </a:ext>
                  </a:extLst>
                </p:cNvPr>
                <p:cNvSpPr/>
                <p:nvPr/>
              </p:nvSpPr>
              <p:spPr>
                <a:xfrm>
                  <a:off x="3371206" y="1120504"/>
                  <a:ext cx="2417481" cy="2400521"/>
                </a:xfrm>
                <a:custGeom>
                  <a:avLst/>
                  <a:gdLst>
                    <a:gd name="connsiteX0" fmla="*/ 2389099 w 2417481"/>
                    <a:gd name="connsiteY0" fmla="*/ 324536 h 2400521"/>
                    <a:gd name="connsiteX1" fmla="*/ 1468298 w 2417481"/>
                    <a:gd name="connsiteY1" fmla="*/ 0 h 2400521"/>
                    <a:gd name="connsiteX2" fmla="*/ 0 w 2417481"/>
                    <a:gd name="connsiteY2" fmla="*/ 1468298 h 2400521"/>
                    <a:gd name="connsiteX3" fmla="*/ 310658 w 2417481"/>
                    <a:gd name="connsiteY3" fmla="*/ 2371592 h 2400521"/>
                    <a:gd name="connsiteX4" fmla="*/ 423701 w 2417481"/>
                    <a:gd name="connsiteY4" fmla="*/ 2379440 h 2400521"/>
                    <a:gd name="connsiteX5" fmla="*/ 430749 w 2417481"/>
                    <a:gd name="connsiteY5" fmla="*/ 2277751 h 2400521"/>
                    <a:gd name="connsiteX6" fmla="*/ 152410 w 2417481"/>
                    <a:gd name="connsiteY6" fmla="*/ 1468307 h 2400521"/>
                    <a:gd name="connsiteX7" fmla="*/ 1468288 w 2417481"/>
                    <a:gd name="connsiteY7" fmla="*/ 152429 h 2400521"/>
                    <a:gd name="connsiteX8" fmla="*/ 2293430 w 2417481"/>
                    <a:gd name="connsiteY8" fmla="*/ 443227 h 2400521"/>
                    <a:gd name="connsiteX9" fmla="*/ 2400586 w 2417481"/>
                    <a:gd name="connsiteY9" fmla="*/ 431711 h 2400521"/>
                    <a:gd name="connsiteX10" fmla="*/ 2389099 w 2417481"/>
                    <a:gd name="connsiteY10" fmla="*/ 324536 h 2400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17481" h="2400521">
                      <a:moveTo>
                        <a:pt x="2389099" y="324536"/>
                      </a:moveTo>
                      <a:cubicBezTo>
                        <a:pt x="2129447" y="115252"/>
                        <a:pt x="1802444" y="0"/>
                        <a:pt x="1468298" y="0"/>
                      </a:cubicBezTo>
                      <a:cubicBezTo>
                        <a:pt x="658673" y="0"/>
                        <a:pt x="0" y="658673"/>
                        <a:pt x="0" y="1468298"/>
                      </a:cubicBezTo>
                      <a:cubicBezTo>
                        <a:pt x="0" y="1799139"/>
                        <a:pt x="107423" y="2111493"/>
                        <a:pt x="310658" y="2371592"/>
                      </a:cubicBezTo>
                      <a:cubicBezTo>
                        <a:pt x="338147" y="2406768"/>
                        <a:pt x="391601" y="2410444"/>
                        <a:pt x="423701" y="2379440"/>
                      </a:cubicBezTo>
                      <a:cubicBezTo>
                        <a:pt x="451380" y="2352713"/>
                        <a:pt x="454428" y="2308060"/>
                        <a:pt x="430749" y="2277751"/>
                      </a:cubicBezTo>
                      <a:cubicBezTo>
                        <a:pt x="248660" y="2044713"/>
                        <a:pt x="152410" y="1764811"/>
                        <a:pt x="152410" y="1468307"/>
                      </a:cubicBezTo>
                      <a:cubicBezTo>
                        <a:pt x="152410" y="742721"/>
                        <a:pt x="742702" y="152429"/>
                        <a:pt x="1468288" y="152429"/>
                      </a:cubicBezTo>
                      <a:cubicBezTo>
                        <a:pt x="1772079" y="152429"/>
                        <a:pt x="2057429" y="252984"/>
                        <a:pt x="2293430" y="443227"/>
                      </a:cubicBezTo>
                      <a:cubicBezTo>
                        <a:pt x="2326205" y="469649"/>
                        <a:pt x="2374182" y="464487"/>
                        <a:pt x="2400586" y="431711"/>
                      </a:cubicBezTo>
                      <a:cubicBezTo>
                        <a:pt x="2427018" y="398926"/>
                        <a:pt x="2421874" y="350958"/>
                        <a:pt x="2389099" y="32453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48" name="Freeform: Shape 107">
                  <a:extLst>
                    <a:ext uri="{FF2B5EF4-FFF2-40B4-BE49-F238E27FC236}">
                      <a16:creationId xmlns:a16="http://schemas.microsoft.com/office/drawing/2014/main" id="{B1DAFDE9-30B6-40CC-85A5-8760290A7230}"/>
                    </a:ext>
                  </a:extLst>
                </p:cNvPr>
                <p:cNvSpPr/>
                <p:nvPr/>
              </p:nvSpPr>
              <p:spPr>
                <a:xfrm>
                  <a:off x="3847861" y="1600928"/>
                  <a:ext cx="2459939" cy="2456171"/>
                </a:xfrm>
                <a:custGeom>
                  <a:avLst/>
                  <a:gdLst>
                    <a:gd name="connsiteX0" fmla="*/ 2101276 w 2459939"/>
                    <a:gd name="connsiteY0" fmla="*/ 26268 h 2456171"/>
                    <a:gd name="connsiteX1" fmla="*/ 1993767 w 2459939"/>
                    <a:gd name="connsiteY1" fmla="*/ 18629 h 2456171"/>
                    <a:gd name="connsiteX2" fmla="*/ 1986128 w 2459939"/>
                    <a:gd name="connsiteY2" fmla="*/ 126138 h 2456171"/>
                    <a:gd name="connsiteX3" fmla="*/ 2307521 w 2459939"/>
                    <a:gd name="connsiteY3" fmla="*/ 987874 h 2456171"/>
                    <a:gd name="connsiteX4" fmla="*/ 991642 w 2459939"/>
                    <a:gd name="connsiteY4" fmla="*/ 2303753 h 2456171"/>
                    <a:gd name="connsiteX5" fmla="*/ 126353 w 2459939"/>
                    <a:gd name="connsiteY5" fmla="*/ 1979265 h 2456171"/>
                    <a:gd name="connsiteX6" fmla="*/ 18816 w 2459939"/>
                    <a:gd name="connsiteY6" fmla="*/ 1986523 h 2456171"/>
                    <a:gd name="connsiteX7" fmla="*/ 26074 w 2459939"/>
                    <a:gd name="connsiteY7" fmla="*/ 2094060 h 2456171"/>
                    <a:gd name="connsiteX8" fmla="*/ 991632 w 2459939"/>
                    <a:gd name="connsiteY8" fmla="*/ 2456172 h 2456171"/>
                    <a:gd name="connsiteX9" fmla="*/ 2459940 w 2459939"/>
                    <a:gd name="connsiteY9" fmla="*/ 987874 h 2456171"/>
                    <a:gd name="connsiteX10" fmla="*/ 2101276 w 2459939"/>
                    <a:gd name="connsiteY10" fmla="*/ 26268 h 245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59939" h="2456171">
                      <a:moveTo>
                        <a:pt x="2101276" y="26268"/>
                      </a:moveTo>
                      <a:cubicBezTo>
                        <a:pt x="2073692" y="-5526"/>
                        <a:pt x="2025562" y="-8927"/>
                        <a:pt x="1993767" y="18629"/>
                      </a:cubicBezTo>
                      <a:cubicBezTo>
                        <a:pt x="1961973" y="46204"/>
                        <a:pt x="1958544" y="94343"/>
                        <a:pt x="1986128" y="126138"/>
                      </a:cubicBezTo>
                      <a:cubicBezTo>
                        <a:pt x="2193373" y="365101"/>
                        <a:pt x="2307521" y="671139"/>
                        <a:pt x="2307521" y="987874"/>
                      </a:cubicBezTo>
                      <a:cubicBezTo>
                        <a:pt x="2307521" y="1713460"/>
                        <a:pt x="1717218" y="2303753"/>
                        <a:pt x="991642" y="2303753"/>
                      </a:cubicBezTo>
                      <a:cubicBezTo>
                        <a:pt x="673193" y="2303753"/>
                        <a:pt x="365897" y="2188510"/>
                        <a:pt x="126353" y="1979265"/>
                      </a:cubicBezTo>
                      <a:cubicBezTo>
                        <a:pt x="94663" y="1951575"/>
                        <a:pt x="46514" y="1954814"/>
                        <a:pt x="18816" y="1986523"/>
                      </a:cubicBezTo>
                      <a:cubicBezTo>
                        <a:pt x="-8874" y="2018222"/>
                        <a:pt x="-5625" y="2066361"/>
                        <a:pt x="26074" y="2094060"/>
                      </a:cubicBezTo>
                      <a:cubicBezTo>
                        <a:pt x="293383" y="2327565"/>
                        <a:pt x="636293" y="2456172"/>
                        <a:pt x="991632" y="2456172"/>
                      </a:cubicBezTo>
                      <a:cubicBezTo>
                        <a:pt x="1801267" y="2456172"/>
                        <a:pt x="2459940" y="1797499"/>
                        <a:pt x="2459940" y="987874"/>
                      </a:cubicBezTo>
                      <a:cubicBezTo>
                        <a:pt x="2459940" y="634449"/>
                        <a:pt x="2332572" y="292949"/>
                        <a:pt x="2101276" y="2626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49" name="Freeform: Shape 129">
                  <a:extLst>
                    <a:ext uri="{FF2B5EF4-FFF2-40B4-BE49-F238E27FC236}">
                      <a16:creationId xmlns:a16="http://schemas.microsoft.com/office/drawing/2014/main" id="{2FA0523B-24D3-45FC-8AA3-B7A83ED32D93}"/>
                    </a:ext>
                  </a:extLst>
                </p:cNvPr>
                <p:cNvSpPr/>
                <p:nvPr/>
              </p:nvSpPr>
              <p:spPr>
                <a:xfrm>
                  <a:off x="3829196" y="1581021"/>
                  <a:ext cx="2085874" cy="1990152"/>
                </a:xfrm>
                <a:custGeom>
                  <a:avLst/>
                  <a:gdLst>
                    <a:gd name="connsiteX0" fmla="*/ 4219762 w 8439427"/>
                    <a:gd name="connsiteY0" fmla="*/ 0 h 8052142"/>
                    <a:gd name="connsiteX1" fmla="*/ 4455923 w 8439427"/>
                    <a:gd name="connsiteY1" fmla="*/ 146816 h 8052142"/>
                    <a:gd name="connsiteX2" fmla="*/ 5617165 w 8439427"/>
                    <a:gd name="connsiteY2" fmla="*/ 2499847 h 8052142"/>
                    <a:gd name="connsiteX3" fmla="*/ 8213903 w 8439427"/>
                    <a:gd name="connsiteY3" fmla="*/ 2877199 h 8052142"/>
                    <a:gd name="connsiteX4" fmla="*/ 8426534 w 8439427"/>
                    <a:gd name="connsiteY4" fmla="*/ 3056411 h 8052142"/>
                    <a:gd name="connsiteX5" fmla="*/ 8359893 w 8439427"/>
                    <a:gd name="connsiteY5" fmla="*/ 3326355 h 8052142"/>
                    <a:gd name="connsiteX6" fmla="*/ 6480904 w 8439427"/>
                    <a:gd name="connsiteY6" fmla="*/ 5157961 h 8052142"/>
                    <a:gd name="connsiteX7" fmla="*/ 6924467 w 8439427"/>
                    <a:gd name="connsiteY7" fmla="*/ 7744203 h 8052142"/>
                    <a:gd name="connsiteX8" fmla="*/ 6819706 w 8439427"/>
                    <a:gd name="connsiteY8" fmla="*/ 8001804 h 8052142"/>
                    <a:gd name="connsiteX9" fmla="*/ 6664882 w 8439427"/>
                    <a:gd name="connsiteY9" fmla="*/ 8052100 h 8052142"/>
                    <a:gd name="connsiteX10" fmla="*/ 6602337 w 8439427"/>
                    <a:gd name="connsiteY10" fmla="*/ 8044573 h 8052142"/>
                    <a:gd name="connsiteX11" fmla="*/ 6583043 w 8439427"/>
                    <a:gd name="connsiteY11" fmla="*/ 8037266 h 8052142"/>
                    <a:gd name="connsiteX12" fmla="*/ 4224174 w 8439427"/>
                    <a:gd name="connsiteY12" fmla="*/ 6787019 h 8052142"/>
                    <a:gd name="connsiteX13" fmla="*/ 1888400 w 8439427"/>
                    <a:gd name="connsiteY13" fmla="*/ 8025026 h 8052142"/>
                    <a:gd name="connsiteX14" fmla="*/ 1827738 w 8439427"/>
                    <a:gd name="connsiteY14" fmla="*/ 8046728 h 8052142"/>
                    <a:gd name="connsiteX15" fmla="*/ 1619753 w 8439427"/>
                    <a:gd name="connsiteY15" fmla="*/ 8001870 h 8052142"/>
                    <a:gd name="connsiteX16" fmla="*/ 1514957 w 8439427"/>
                    <a:gd name="connsiteY16" fmla="*/ 7744269 h 8052142"/>
                    <a:gd name="connsiteX17" fmla="*/ 1958558 w 8439427"/>
                    <a:gd name="connsiteY17" fmla="*/ 5158027 h 8052142"/>
                    <a:gd name="connsiteX18" fmla="*/ 79535 w 8439427"/>
                    <a:gd name="connsiteY18" fmla="*/ 3326421 h 8052142"/>
                    <a:gd name="connsiteX19" fmla="*/ 12894 w 8439427"/>
                    <a:gd name="connsiteY19" fmla="*/ 3056477 h 8052142"/>
                    <a:gd name="connsiteX20" fmla="*/ 225525 w 8439427"/>
                    <a:gd name="connsiteY20" fmla="*/ 2877265 h 8052142"/>
                    <a:gd name="connsiteX21" fmla="*/ 1236776 w 8439427"/>
                    <a:gd name="connsiteY21" fmla="*/ 2730313 h 8052142"/>
                    <a:gd name="connsiteX22" fmla="*/ 1535242 w 8439427"/>
                    <a:gd name="connsiteY22" fmla="*/ 2953040 h 8052142"/>
                    <a:gd name="connsiteX23" fmla="*/ 1312484 w 8439427"/>
                    <a:gd name="connsiteY23" fmla="*/ 3251509 h 8052142"/>
                    <a:gd name="connsiteX24" fmla="*/ 829276 w 8439427"/>
                    <a:gd name="connsiteY24" fmla="*/ 3321724 h 8052142"/>
                    <a:gd name="connsiteX25" fmla="*/ 2425317 w 8439427"/>
                    <a:gd name="connsiteY25" fmla="*/ 4877494 h 8052142"/>
                    <a:gd name="connsiteX26" fmla="*/ 2501060 w 8439427"/>
                    <a:gd name="connsiteY26" fmla="*/ 5110576 h 8052142"/>
                    <a:gd name="connsiteX27" fmla="*/ 2124301 w 8439427"/>
                    <a:gd name="connsiteY27" fmla="*/ 7307355 h 8052142"/>
                    <a:gd name="connsiteX28" fmla="*/ 4097135 w 8439427"/>
                    <a:gd name="connsiteY28" fmla="*/ 6270130 h 8052142"/>
                    <a:gd name="connsiteX29" fmla="*/ 4497614 w 8439427"/>
                    <a:gd name="connsiteY29" fmla="*/ 6351796 h 8052142"/>
                    <a:gd name="connsiteX30" fmla="*/ 4866431 w 8439427"/>
                    <a:gd name="connsiteY30" fmla="*/ 6545699 h 8052142"/>
                    <a:gd name="connsiteX31" fmla="*/ 6315123 w 8439427"/>
                    <a:gd name="connsiteY31" fmla="*/ 7307324 h 8052142"/>
                    <a:gd name="connsiteX32" fmla="*/ 5938333 w 8439427"/>
                    <a:gd name="connsiteY32" fmla="*/ 5110541 h 8052142"/>
                    <a:gd name="connsiteX33" fmla="*/ 6014076 w 8439427"/>
                    <a:gd name="connsiteY33" fmla="*/ 4877459 h 8052142"/>
                    <a:gd name="connsiteX34" fmla="*/ 7610117 w 8439427"/>
                    <a:gd name="connsiteY34" fmla="*/ 3321690 h 8052142"/>
                    <a:gd name="connsiteX35" fmla="*/ 5404434 w 8439427"/>
                    <a:gd name="connsiteY35" fmla="*/ 3001185 h 8052142"/>
                    <a:gd name="connsiteX36" fmla="*/ 5206129 w 8439427"/>
                    <a:gd name="connsiteY36" fmla="*/ 2857113 h 8052142"/>
                    <a:gd name="connsiteX37" fmla="*/ 4219731 w 8439427"/>
                    <a:gd name="connsiteY37" fmla="*/ 858441 h 8052142"/>
                    <a:gd name="connsiteX38" fmla="*/ 3233299 w 8439427"/>
                    <a:gd name="connsiteY38" fmla="*/ 2857113 h 8052142"/>
                    <a:gd name="connsiteX39" fmla="*/ 3034994 w 8439427"/>
                    <a:gd name="connsiteY39" fmla="*/ 3001185 h 8052142"/>
                    <a:gd name="connsiteX40" fmla="*/ 2361820 w 8439427"/>
                    <a:gd name="connsiteY40" fmla="*/ 3098998 h 8052142"/>
                    <a:gd name="connsiteX41" fmla="*/ 2063350 w 8439427"/>
                    <a:gd name="connsiteY41" fmla="*/ 2876272 h 8052142"/>
                    <a:gd name="connsiteX42" fmla="*/ 2286112 w 8439427"/>
                    <a:gd name="connsiteY42" fmla="*/ 2577806 h 8052142"/>
                    <a:gd name="connsiteX43" fmla="*/ 2822259 w 8439427"/>
                    <a:gd name="connsiteY43" fmla="*/ 2499878 h 8052142"/>
                    <a:gd name="connsiteX44" fmla="*/ 3983571 w 8439427"/>
                    <a:gd name="connsiteY44" fmla="*/ 146816 h 8052142"/>
                    <a:gd name="connsiteX45" fmla="*/ 4219762 w 8439427"/>
                    <a:gd name="connsiteY45" fmla="*/ 0 h 8052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8439427" h="8052142">
                      <a:moveTo>
                        <a:pt x="4219762" y="0"/>
                      </a:moveTo>
                      <a:cubicBezTo>
                        <a:pt x="4319990" y="0"/>
                        <a:pt x="4411515" y="56914"/>
                        <a:pt x="4455923" y="146816"/>
                      </a:cubicBezTo>
                      <a:lnTo>
                        <a:pt x="5617165" y="2499847"/>
                      </a:lnTo>
                      <a:lnTo>
                        <a:pt x="8213903" y="2877199"/>
                      </a:lnTo>
                      <a:cubicBezTo>
                        <a:pt x="8313137" y="2891592"/>
                        <a:pt x="8395564" y="2961082"/>
                        <a:pt x="8426534" y="3056411"/>
                      </a:cubicBezTo>
                      <a:cubicBezTo>
                        <a:pt x="8457508" y="3151743"/>
                        <a:pt x="8431662" y="3256372"/>
                        <a:pt x="8359893" y="3326355"/>
                      </a:cubicBezTo>
                      <a:lnTo>
                        <a:pt x="6480904" y="5157961"/>
                      </a:lnTo>
                      <a:lnTo>
                        <a:pt x="6924467" y="7744203"/>
                      </a:lnTo>
                      <a:cubicBezTo>
                        <a:pt x="6941410" y="7843009"/>
                        <a:pt x="6900810" y="7942872"/>
                        <a:pt x="6819706" y="8001804"/>
                      </a:cubicBezTo>
                      <a:cubicBezTo>
                        <a:pt x="6773843" y="8035126"/>
                        <a:pt x="6719479" y="8052100"/>
                        <a:pt x="6664882" y="8052100"/>
                      </a:cubicBezTo>
                      <a:cubicBezTo>
                        <a:pt x="6643903" y="8052100"/>
                        <a:pt x="6622907" y="8049602"/>
                        <a:pt x="6602337" y="8044573"/>
                      </a:cubicBezTo>
                      <a:lnTo>
                        <a:pt x="6583043" y="8037266"/>
                      </a:lnTo>
                      <a:lnTo>
                        <a:pt x="4224174" y="6787019"/>
                      </a:lnTo>
                      <a:lnTo>
                        <a:pt x="1888400" y="8025026"/>
                      </a:lnTo>
                      <a:lnTo>
                        <a:pt x="1827738" y="8046728"/>
                      </a:lnTo>
                      <a:cubicBezTo>
                        <a:pt x="1756278" y="8061446"/>
                        <a:pt x="1680580" y="8046046"/>
                        <a:pt x="1619753" y="8001870"/>
                      </a:cubicBezTo>
                      <a:cubicBezTo>
                        <a:pt x="1538618" y="7942938"/>
                        <a:pt x="1498049" y="7843075"/>
                        <a:pt x="1514957" y="7744269"/>
                      </a:cubicBezTo>
                      <a:lnTo>
                        <a:pt x="1958558" y="5158027"/>
                      </a:lnTo>
                      <a:lnTo>
                        <a:pt x="79535" y="3326421"/>
                      </a:lnTo>
                      <a:cubicBezTo>
                        <a:pt x="7763" y="3256504"/>
                        <a:pt x="-18080" y="3151809"/>
                        <a:pt x="12894" y="3056477"/>
                      </a:cubicBezTo>
                      <a:cubicBezTo>
                        <a:pt x="43930" y="2961148"/>
                        <a:pt x="126322" y="2891658"/>
                        <a:pt x="225525" y="2877265"/>
                      </a:cubicBezTo>
                      <a:lnTo>
                        <a:pt x="1236776" y="2730313"/>
                      </a:lnTo>
                      <a:cubicBezTo>
                        <a:pt x="1380716" y="2709369"/>
                        <a:pt x="1514332" y="2809099"/>
                        <a:pt x="1535242" y="2953040"/>
                      </a:cubicBezTo>
                      <a:cubicBezTo>
                        <a:pt x="1556155" y="3096980"/>
                        <a:pt x="1456424" y="3230627"/>
                        <a:pt x="1312484" y="3251509"/>
                      </a:cubicBezTo>
                      <a:lnTo>
                        <a:pt x="829276" y="3321724"/>
                      </a:lnTo>
                      <a:lnTo>
                        <a:pt x="2425317" y="4877494"/>
                      </a:lnTo>
                      <a:cubicBezTo>
                        <a:pt x="2487393" y="4937979"/>
                        <a:pt x="2515720" y="5025137"/>
                        <a:pt x="2501060" y="5110576"/>
                      </a:cubicBezTo>
                      <a:lnTo>
                        <a:pt x="2124301" y="7307355"/>
                      </a:lnTo>
                      <a:lnTo>
                        <a:pt x="4097135" y="6270130"/>
                      </a:lnTo>
                      <a:cubicBezTo>
                        <a:pt x="4244911" y="6196242"/>
                        <a:pt x="4368302" y="6283797"/>
                        <a:pt x="4497614" y="6351796"/>
                      </a:cubicBezTo>
                      <a:lnTo>
                        <a:pt x="4866431" y="6545699"/>
                      </a:lnTo>
                      <a:cubicBezTo>
                        <a:pt x="4866532" y="6545734"/>
                        <a:pt x="6315123" y="7307324"/>
                        <a:pt x="6315123" y="7307324"/>
                      </a:cubicBezTo>
                      <a:lnTo>
                        <a:pt x="5938333" y="5110541"/>
                      </a:lnTo>
                      <a:cubicBezTo>
                        <a:pt x="5923673" y="5025137"/>
                        <a:pt x="5952000" y="4937948"/>
                        <a:pt x="6014076" y="4877459"/>
                      </a:cubicBezTo>
                      <a:lnTo>
                        <a:pt x="7610117" y="3321690"/>
                      </a:lnTo>
                      <a:lnTo>
                        <a:pt x="5404434" y="3001185"/>
                      </a:lnTo>
                      <a:cubicBezTo>
                        <a:pt x="5318634" y="2988710"/>
                        <a:pt x="5244478" y="2934808"/>
                        <a:pt x="5206129" y="2857113"/>
                      </a:cubicBezTo>
                      <a:lnTo>
                        <a:pt x="4219731" y="858441"/>
                      </a:lnTo>
                      <a:lnTo>
                        <a:pt x="3233299" y="2857113"/>
                      </a:lnTo>
                      <a:cubicBezTo>
                        <a:pt x="3194946" y="2934839"/>
                        <a:pt x="3120794" y="2988710"/>
                        <a:pt x="3034994" y="3001185"/>
                      </a:cubicBezTo>
                      <a:lnTo>
                        <a:pt x="2361820" y="3098998"/>
                      </a:lnTo>
                      <a:cubicBezTo>
                        <a:pt x="2217848" y="3120075"/>
                        <a:pt x="2084232" y="3020212"/>
                        <a:pt x="2063350" y="2876272"/>
                      </a:cubicBezTo>
                      <a:cubicBezTo>
                        <a:pt x="2042441" y="2732332"/>
                        <a:pt x="2142171" y="2598685"/>
                        <a:pt x="2286112" y="2577806"/>
                      </a:cubicBezTo>
                      <a:lnTo>
                        <a:pt x="2822259" y="2499878"/>
                      </a:lnTo>
                      <a:lnTo>
                        <a:pt x="3983571" y="146816"/>
                      </a:lnTo>
                      <a:cubicBezTo>
                        <a:pt x="4027975" y="56914"/>
                        <a:pt x="4119500" y="0"/>
                        <a:pt x="4219762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</p:grpSp>
      <p:grpSp>
        <p:nvGrpSpPr>
          <p:cNvPr id="90" name="Group 678">
            <a:extLst>
              <a:ext uri="{FF2B5EF4-FFF2-40B4-BE49-F238E27FC236}">
                <a16:creationId xmlns:a16="http://schemas.microsoft.com/office/drawing/2014/main" id="{A9E85C26-A493-4BC0-80D7-221AFDF6FE98}"/>
              </a:ext>
            </a:extLst>
          </p:cNvPr>
          <p:cNvGrpSpPr/>
          <p:nvPr/>
        </p:nvGrpSpPr>
        <p:grpSpPr>
          <a:xfrm>
            <a:off x="459557" y="4245515"/>
            <a:ext cx="4273248" cy="1987604"/>
            <a:chOff x="174232" y="4132268"/>
            <a:chExt cx="4533954" cy="2068408"/>
          </a:xfrm>
        </p:grpSpPr>
        <p:grpSp>
          <p:nvGrpSpPr>
            <p:cNvPr id="91" name="Group 121">
              <a:extLst>
                <a:ext uri="{FF2B5EF4-FFF2-40B4-BE49-F238E27FC236}">
                  <a16:creationId xmlns:a16="http://schemas.microsoft.com/office/drawing/2014/main" id="{2B8BBC51-57A8-446B-8B3E-85547EA22A94}"/>
                </a:ext>
              </a:extLst>
            </p:cNvPr>
            <p:cNvGrpSpPr/>
            <p:nvPr/>
          </p:nvGrpSpPr>
          <p:grpSpPr>
            <a:xfrm>
              <a:off x="174232" y="4132268"/>
              <a:ext cx="1979496" cy="968578"/>
              <a:chOff x="174232" y="5304709"/>
              <a:chExt cx="1979496" cy="968578"/>
            </a:xfrm>
          </p:grpSpPr>
          <p:sp>
            <p:nvSpPr>
              <p:cNvPr id="155" name="TextBox 119">
                <a:extLst>
                  <a:ext uri="{FF2B5EF4-FFF2-40B4-BE49-F238E27FC236}">
                    <a16:creationId xmlns:a16="http://schemas.microsoft.com/office/drawing/2014/main" id="{ABC45C9E-84AD-4960-81D3-04499CA043FD}"/>
                  </a:ext>
                </a:extLst>
              </p:cNvPr>
              <p:cNvSpPr txBox="1"/>
              <p:nvPr/>
            </p:nvSpPr>
            <p:spPr>
              <a:xfrm>
                <a:off x="174232" y="5304709"/>
                <a:ext cx="1979496" cy="736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solidFill>
                      <a:srgbClr val="00B2A9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3 Mio. </a:t>
                </a:r>
              </a:p>
            </p:txBody>
          </p:sp>
          <p:sp>
            <p:nvSpPr>
              <p:cNvPr id="156" name="TextBox 120">
                <a:extLst>
                  <a:ext uri="{FF2B5EF4-FFF2-40B4-BE49-F238E27FC236}">
                    <a16:creationId xmlns:a16="http://schemas.microsoft.com/office/drawing/2014/main" id="{3744F6B7-79EE-41F3-8314-FF9C6D6FBF26}"/>
                  </a:ext>
                </a:extLst>
              </p:cNvPr>
              <p:cNvSpPr txBox="1"/>
              <p:nvPr/>
            </p:nvSpPr>
            <p:spPr>
              <a:xfrm>
                <a:off x="320916" y="5934733"/>
                <a:ext cx="168612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5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CHF Umsatz</a:t>
                </a:r>
              </a:p>
            </p:txBody>
          </p:sp>
        </p:grpSp>
        <p:grpSp>
          <p:nvGrpSpPr>
            <p:cNvPr id="92" name="Group 145">
              <a:extLst>
                <a:ext uri="{FF2B5EF4-FFF2-40B4-BE49-F238E27FC236}">
                  <a16:creationId xmlns:a16="http://schemas.microsoft.com/office/drawing/2014/main" id="{67E9D2AE-5E8F-48C5-BCEF-B21E8C0DBF77}"/>
                </a:ext>
              </a:extLst>
            </p:cNvPr>
            <p:cNvGrpSpPr/>
            <p:nvPr/>
          </p:nvGrpSpPr>
          <p:grpSpPr>
            <a:xfrm>
              <a:off x="1576078" y="5464012"/>
              <a:ext cx="2963207" cy="736664"/>
              <a:chOff x="174232" y="5304709"/>
              <a:chExt cx="2963207" cy="736664"/>
            </a:xfrm>
          </p:grpSpPr>
          <p:sp>
            <p:nvSpPr>
              <p:cNvPr id="153" name="TextBox 146">
                <a:extLst>
                  <a:ext uri="{FF2B5EF4-FFF2-40B4-BE49-F238E27FC236}">
                    <a16:creationId xmlns:a16="http://schemas.microsoft.com/office/drawing/2014/main" id="{AF74FFD0-1E18-42CA-BD73-E96680F29E12}"/>
                  </a:ext>
                </a:extLst>
              </p:cNvPr>
              <p:cNvSpPr txBox="1"/>
              <p:nvPr/>
            </p:nvSpPr>
            <p:spPr>
              <a:xfrm>
                <a:off x="174232" y="5304709"/>
                <a:ext cx="1045232" cy="736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4000" b="1" dirty="0">
                    <a:solidFill>
                      <a:srgbClr val="00B2A9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19</a:t>
                </a:r>
              </a:p>
            </p:txBody>
          </p:sp>
          <p:sp>
            <p:nvSpPr>
              <p:cNvPr id="154" name="TextBox 147">
                <a:extLst>
                  <a:ext uri="{FF2B5EF4-FFF2-40B4-BE49-F238E27FC236}">
                    <a16:creationId xmlns:a16="http://schemas.microsoft.com/office/drawing/2014/main" id="{5A29A1C3-062A-4905-97C9-4357C55C3832}"/>
                  </a:ext>
                </a:extLst>
              </p:cNvPr>
              <p:cNvSpPr txBox="1"/>
              <p:nvPr/>
            </p:nvSpPr>
            <p:spPr>
              <a:xfrm>
                <a:off x="899395" y="5545531"/>
                <a:ext cx="223804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DE" sz="15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Mitarbeitende</a:t>
                </a:r>
              </a:p>
            </p:txBody>
          </p:sp>
        </p:grpSp>
        <p:grpSp>
          <p:nvGrpSpPr>
            <p:cNvPr id="93" name="Group 149">
              <a:extLst>
                <a:ext uri="{FF2B5EF4-FFF2-40B4-BE49-F238E27FC236}">
                  <a16:creationId xmlns:a16="http://schemas.microsoft.com/office/drawing/2014/main" id="{C77C5AA6-E240-4CA9-A784-F250DD8969D4}"/>
                </a:ext>
              </a:extLst>
            </p:cNvPr>
            <p:cNvGrpSpPr/>
            <p:nvPr/>
          </p:nvGrpSpPr>
          <p:grpSpPr>
            <a:xfrm>
              <a:off x="635986" y="5619040"/>
              <a:ext cx="892622" cy="495375"/>
              <a:chOff x="539948" y="3430964"/>
              <a:chExt cx="514856" cy="285728"/>
            </a:xfrm>
            <a:solidFill>
              <a:srgbClr val="EF9F3F"/>
            </a:solidFill>
          </p:grpSpPr>
          <p:sp>
            <p:nvSpPr>
              <p:cNvPr id="147" name="Freeform: Shape 150">
                <a:extLst>
                  <a:ext uri="{FF2B5EF4-FFF2-40B4-BE49-F238E27FC236}">
                    <a16:creationId xmlns:a16="http://schemas.microsoft.com/office/drawing/2014/main" id="{5300EFED-37FF-4156-97FA-6AEE1094DC18}"/>
                  </a:ext>
                </a:extLst>
              </p:cNvPr>
              <p:cNvSpPr/>
              <p:nvPr/>
            </p:nvSpPr>
            <p:spPr>
              <a:xfrm>
                <a:off x="577022" y="3430964"/>
                <a:ext cx="98864" cy="98864"/>
              </a:xfrm>
              <a:custGeom>
                <a:avLst/>
                <a:gdLst>
                  <a:gd name="connsiteX0" fmla="*/ 474507 w 949013"/>
                  <a:gd name="connsiteY0" fmla="*/ 949014 h 949013"/>
                  <a:gd name="connsiteX1" fmla="*/ 949014 w 949013"/>
                  <a:gd name="connsiteY1" fmla="*/ 474507 h 949013"/>
                  <a:gd name="connsiteX2" fmla="*/ 474507 w 949013"/>
                  <a:gd name="connsiteY2" fmla="*/ 0 h 949013"/>
                  <a:gd name="connsiteX3" fmla="*/ 0 w 949013"/>
                  <a:gd name="connsiteY3" fmla="*/ 474507 h 949013"/>
                  <a:gd name="connsiteX4" fmla="*/ 474507 w 949013"/>
                  <a:gd name="connsiteY4" fmla="*/ 949014 h 949013"/>
                  <a:gd name="connsiteX5" fmla="*/ 474507 w 949013"/>
                  <a:gd name="connsiteY5" fmla="*/ 237249 h 949013"/>
                  <a:gd name="connsiteX6" fmla="*/ 711765 w 949013"/>
                  <a:gd name="connsiteY6" fmla="*/ 474507 h 949013"/>
                  <a:gd name="connsiteX7" fmla="*/ 474507 w 949013"/>
                  <a:gd name="connsiteY7" fmla="*/ 711765 h 949013"/>
                  <a:gd name="connsiteX8" fmla="*/ 237249 w 949013"/>
                  <a:gd name="connsiteY8" fmla="*/ 474507 h 949013"/>
                  <a:gd name="connsiteX9" fmla="*/ 474507 w 949013"/>
                  <a:gd name="connsiteY9" fmla="*/ 237249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9013" h="949013">
                    <a:moveTo>
                      <a:pt x="474507" y="949014"/>
                    </a:moveTo>
                    <a:cubicBezTo>
                      <a:pt x="736149" y="949014"/>
                      <a:pt x="949014" y="736149"/>
                      <a:pt x="949014" y="474507"/>
                    </a:cubicBezTo>
                    <a:cubicBezTo>
                      <a:pt x="949014" y="212865"/>
                      <a:pt x="736149" y="0"/>
                      <a:pt x="474507" y="0"/>
                    </a:cubicBezTo>
                    <a:cubicBezTo>
                      <a:pt x="212865" y="0"/>
                      <a:pt x="0" y="212865"/>
                      <a:pt x="0" y="474507"/>
                    </a:cubicBezTo>
                    <a:cubicBezTo>
                      <a:pt x="0" y="736149"/>
                      <a:pt x="212874" y="949014"/>
                      <a:pt x="474507" y="949014"/>
                    </a:cubicBezTo>
                    <a:close/>
                    <a:moveTo>
                      <a:pt x="474507" y="237249"/>
                    </a:moveTo>
                    <a:cubicBezTo>
                      <a:pt x="605333" y="237249"/>
                      <a:pt x="711765" y="343681"/>
                      <a:pt x="711765" y="474507"/>
                    </a:cubicBezTo>
                    <a:cubicBezTo>
                      <a:pt x="711765" y="605333"/>
                      <a:pt x="605333" y="711765"/>
                      <a:pt x="474507" y="711765"/>
                    </a:cubicBezTo>
                    <a:cubicBezTo>
                      <a:pt x="343681" y="711765"/>
                      <a:pt x="237249" y="605333"/>
                      <a:pt x="237249" y="474507"/>
                    </a:cubicBezTo>
                    <a:cubicBezTo>
                      <a:pt x="237249" y="343681"/>
                      <a:pt x="343691" y="237249"/>
                      <a:pt x="474507" y="237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48" name="Freeform: Shape 151">
                <a:extLst>
                  <a:ext uri="{FF2B5EF4-FFF2-40B4-BE49-F238E27FC236}">
                    <a16:creationId xmlns:a16="http://schemas.microsoft.com/office/drawing/2014/main" id="{BB34DBFA-FF63-4CFA-A7ED-8DAAA537F3BA}"/>
                  </a:ext>
                </a:extLst>
              </p:cNvPr>
              <p:cNvSpPr/>
              <p:nvPr/>
            </p:nvSpPr>
            <p:spPr>
              <a:xfrm>
                <a:off x="539948" y="3539098"/>
                <a:ext cx="173014" cy="98864"/>
              </a:xfrm>
              <a:custGeom>
                <a:avLst/>
                <a:gdLst>
                  <a:gd name="connsiteX0" fmla="*/ 830390 w 1660779"/>
                  <a:gd name="connsiteY0" fmla="*/ 0 h 949013"/>
                  <a:gd name="connsiteX1" fmla="*/ 0 w 1660779"/>
                  <a:gd name="connsiteY1" fmla="*/ 830389 h 949013"/>
                  <a:gd name="connsiteX2" fmla="*/ 118624 w 1660779"/>
                  <a:gd name="connsiteY2" fmla="*/ 949014 h 949013"/>
                  <a:gd name="connsiteX3" fmla="*/ 237249 w 1660779"/>
                  <a:gd name="connsiteY3" fmla="*/ 830389 h 949013"/>
                  <a:gd name="connsiteX4" fmla="*/ 830390 w 1660779"/>
                  <a:gd name="connsiteY4" fmla="*/ 237249 h 949013"/>
                  <a:gd name="connsiteX5" fmla="*/ 1423530 w 1660779"/>
                  <a:gd name="connsiteY5" fmla="*/ 830389 h 949013"/>
                  <a:gd name="connsiteX6" fmla="*/ 1542155 w 1660779"/>
                  <a:gd name="connsiteY6" fmla="*/ 949014 h 949013"/>
                  <a:gd name="connsiteX7" fmla="*/ 1660779 w 1660779"/>
                  <a:gd name="connsiteY7" fmla="*/ 830389 h 949013"/>
                  <a:gd name="connsiteX8" fmla="*/ 830390 w 1660779"/>
                  <a:gd name="connsiteY8" fmla="*/ 0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779" h="949013">
                    <a:moveTo>
                      <a:pt x="830390" y="0"/>
                    </a:moveTo>
                    <a:cubicBezTo>
                      <a:pt x="372513" y="0"/>
                      <a:pt x="0" y="372513"/>
                      <a:pt x="0" y="830389"/>
                    </a:cubicBezTo>
                    <a:cubicBezTo>
                      <a:pt x="0" y="895912"/>
                      <a:pt x="53121" y="949014"/>
                      <a:pt x="118624" y="949014"/>
                    </a:cubicBezTo>
                    <a:cubicBezTo>
                      <a:pt x="184128" y="949014"/>
                      <a:pt x="237249" y="895902"/>
                      <a:pt x="237249" y="830389"/>
                    </a:cubicBezTo>
                    <a:cubicBezTo>
                      <a:pt x="237249" y="503329"/>
                      <a:pt x="503330" y="237249"/>
                      <a:pt x="830390" y="237249"/>
                    </a:cubicBezTo>
                    <a:cubicBezTo>
                      <a:pt x="1157449" y="237249"/>
                      <a:pt x="1423530" y="503329"/>
                      <a:pt x="1423530" y="830389"/>
                    </a:cubicBezTo>
                    <a:cubicBezTo>
                      <a:pt x="1423530" y="895912"/>
                      <a:pt x="1476651" y="949014"/>
                      <a:pt x="1542155" y="949014"/>
                    </a:cubicBezTo>
                    <a:cubicBezTo>
                      <a:pt x="1607658" y="949014"/>
                      <a:pt x="1660779" y="895902"/>
                      <a:pt x="1660779" y="830389"/>
                    </a:cubicBezTo>
                    <a:cubicBezTo>
                      <a:pt x="1660789" y="372513"/>
                      <a:pt x="1288275" y="0"/>
                      <a:pt x="83039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49" name="Freeform: Shape 152">
                <a:extLst>
                  <a:ext uri="{FF2B5EF4-FFF2-40B4-BE49-F238E27FC236}">
                    <a16:creationId xmlns:a16="http://schemas.microsoft.com/office/drawing/2014/main" id="{B03C2B95-4D87-4962-8E22-82CCF723ED0C}"/>
                  </a:ext>
                </a:extLst>
              </p:cNvPr>
              <p:cNvSpPr/>
              <p:nvPr/>
            </p:nvSpPr>
            <p:spPr>
              <a:xfrm>
                <a:off x="918864" y="3430964"/>
                <a:ext cx="98864" cy="98864"/>
              </a:xfrm>
              <a:custGeom>
                <a:avLst/>
                <a:gdLst>
                  <a:gd name="connsiteX0" fmla="*/ 474507 w 949013"/>
                  <a:gd name="connsiteY0" fmla="*/ 949014 h 949013"/>
                  <a:gd name="connsiteX1" fmla="*/ 949014 w 949013"/>
                  <a:gd name="connsiteY1" fmla="*/ 474507 h 949013"/>
                  <a:gd name="connsiteX2" fmla="*/ 474507 w 949013"/>
                  <a:gd name="connsiteY2" fmla="*/ 0 h 949013"/>
                  <a:gd name="connsiteX3" fmla="*/ 0 w 949013"/>
                  <a:gd name="connsiteY3" fmla="*/ 474507 h 949013"/>
                  <a:gd name="connsiteX4" fmla="*/ 474507 w 949013"/>
                  <a:gd name="connsiteY4" fmla="*/ 949014 h 949013"/>
                  <a:gd name="connsiteX5" fmla="*/ 474507 w 949013"/>
                  <a:gd name="connsiteY5" fmla="*/ 237249 h 949013"/>
                  <a:gd name="connsiteX6" fmla="*/ 711765 w 949013"/>
                  <a:gd name="connsiteY6" fmla="*/ 474507 h 949013"/>
                  <a:gd name="connsiteX7" fmla="*/ 474507 w 949013"/>
                  <a:gd name="connsiteY7" fmla="*/ 711765 h 949013"/>
                  <a:gd name="connsiteX8" fmla="*/ 237249 w 949013"/>
                  <a:gd name="connsiteY8" fmla="*/ 474507 h 949013"/>
                  <a:gd name="connsiteX9" fmla="*/ 474507 w 949013"/>
                  <a:gd name="connsiteY9" fmla="*/ 237249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9013" h="949013">
                    <a:moveTo>
                      <a:pt x="474507" y="949014"/>
                    </a:moveTo>
                    <a:cubicBezTo>
                      <a:pt x="736149" y="949014"/>
                      <a:pt x="949014" y="736149"/>
                      <a:pt x="949014" y="474507"/>
                    </a:cubicBezTo>
                    <a:cubicBezTo>
                      <a:pt x="949014" y="212865"/>
                      <a:pt x="736149" y="0"/>
                      <a:pt x="474507" y="0"/>
                    </a:cubicBezTo>
                    <a:cubicBezTo>
                      <a:pt x="212865" y="0"/>
                      <a:pt x="0" y="212865"/>
                      <a:pt x="0" y="474507"/>
                    </a:cubicBezTo>
                    <a:cubicBezTo>
                      <a:pt x="0" y="736149"/>
                      <a:pt x="212874" y="949014"/>
                      <a:pt x="474507" y="949014"/>
                    </a:cubicBezTo>
                    <a:close/>
                    <a:moveTo>
                      <a:pt x="474507" y="237249"/>
                    </a:moveTo>
                    <a:cubicBezTo>
                      <a:pt x="605333" y="237249"/>
                      <a:pt x="711765" y="343681"/>
                      <a:pt x="711765" y="474507"/>
                    </a:cubicBezTo>
                    <a:cubicBezTo>
                      <a:pt x="711765" y="605333"/>
                      <a:pt x="605333" y="711765"/>
                      <a:pt x="474507" y="711765"/>
                    </a:cubicBezTo>
                    <a:cubicBezTo>
                      <a:pt x="343681" y="711765"/>
                      <a:pt x="237249" y="605333"/>
                      <a:pt x="237249" y="474507"/>
                    </a:cubicBezTo>
                    <a:cubicBezTo>
                      <a:pt x="237249" y="343681"/>
                      <a:pt x="343691" y="237249"/>
                      <a:pt x="474507" y="237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50" name="Freeform: Shape 153">
                <a:extLst>
                  <a:ext uri="{FF2B5EF4-FFF2-40B4-BE49-F238E27FC236}">
                    <a16:creationId xmlns:a16="http://schemas.microsoft.com/office/drawing/2014/main" id="{9BC8A63D-8678-4EC1-B0C8-87EB906B8FB1}"/>
                  </a:ext>
                </a:extLst>
              </p:cNvPr>
              <p:cNvSpPr/>
              <p:nvPr/>
            </p:nvSpPr>
            <p:spPr>
              <a:xfrm>
                <a:off x="881790" y="3539098"/>
                <a:ext cx="173014" cy="98864"/>
              </a:xfrm>
              <a:custGeom>
                <a:avLst/>
                <a:gdLst>
                  <a:gd name="connsiteX0" fmla="*/ 830390 w 1660779"/>
                  <a:gd name="connsiteY0" fmla="*/ 0 h 949013"/>
                  <a:gd name="connsiteX1" fmla="*/ 0 w 1660779"/>
                  <a:gd name="connsiteY1" fmla="*/ 830389 h 949013"/>
                  <a:gd name="connsiteX2" fmla="*/ 118624 w 1660779"/>
                  <a:gd name="connsiteY2" fmla="*/ 949014 h 949013"/>
                  <a:gd name="connsiteX3" fmla="*/ 237249 w 1660779"/>
                  <a:gd name="connsiteY3" fmla="*/ 830389 h 949013"/>
                  <a:gd name="connsiteX4" fmla="*/ 830390 w 1660779"/>
                  <a:gd name="connsiteY4" fmla="*/ 237249 h 949013"/>
                  <a:gd name="connsiteX5" fmla="*/ 1423530 w 1660779"/>
                  <a:gd name="connsiteY5" fmla="*/ 830389 h 949013"/>
                  <a:gd name="connsiteX6" fmla="*/ 1542155 w 1660779"/>
                  <a:gd name="connsiteY6" fmla="*/ 949014 h 949013"/>
                  <a:gd name="connsiteX7" fmla="*/ 1660779 w 1660779"/>
                  <a:gd name="connsiteY7" fmla="*/ 830389 h 949013"/>
                  <a:gd name="connsiteX8" fmla="*/ 830390 w 1660779"/>
                  <a:gd name="connsiteY8" fmla="*/ 0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779" h="949013">
                    <a:moveTo>
                      <a:pt x="830390" y="0"/>
                    </a:moveTo>
                    <a:cubicBezTo>
                      <a:pt x="372513" y="0"/>
                      <a:pt x="0" y="372513"/>
                      <a:pt x="0" y="830389"/>
                    </a:cubicBezTo>
                    <a:cubicBezTo>
                      <a:pt x="0" y="895912"/>
                      <a:pt x="53121" y="949014"/>
                      <a:pt x="118624" y="949014"/>
                    </a:cubicBezTo>
                    <a:cubicBezTo>
                      <a:pt x="184128" y="949014"/>
                      <a:pt x="237249" y="895902"/>
                      <a:pt x="237249" y="830389"/>
                    </a:cubicBezTo>
                    <a:cubicBezTo>
                      <a:pt x="237249" y="503329"/>
                      <a:pt x="503330" y="237249"/>
                      <a:pt x="830390" y="237249"/>
                    </a:cubicBezTo>
                    <a:cubicBezTo>
                      <a:pt x="1157449" y="237249"/>
                      <a:pt x="1423530" y="503329"/>
                      <a:pt x="1423530" y="830389"/>
                    </a:cubicBezTo>
                    <a:cubicBezTo>
                      <a:pt x="1423530" y="895912"/>
                      <a:pt x="1476651" y="949014"/>
                      <a:pt x="1542155" y="949014"/>
                    </a:cubicBezTo>
                    <a:cubicBezTo>
                      <a:pt x="1607658" y="949014"/>
                      <a:pt x="1660779" y="895902"/>
                      <a:pt x="1660779" y="830389"/>
                    </a:cubicBezTo>
                    <a:cubicBezTo>
                      <a:pt x="1660789" y="372513"/>
                      <a:pt x="1288275" y="0"/>
                      <a:pt x="83039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51" name="Freeform: Shape 154">
                <a:extLst>
                  <a:ext uri="{FF2B5EF4-FFF2-40B4-BE49-F238E27FC236}">
                    <a16:creationId xmlns:a16="http://schemas.microsoft.com/office/drawing/2014/main" id="{2C048A75-C43F-4C6D-98C3-8043DBD987D9}"/>
                  </a:ext>
                </a:extLst>
              </p:cNvPr>
              <p:cNvSpPr/>
              <p:nvPr/>
            </p:nvSpPr>
            <p:spPr>
              <a:xfrm>
                <a:off x="747943" y="3509694"/>
                <a:ext cx="98864" cy="98864"/>
              </a:xfrm>
              <a:custGeom>
                <a:avLst/>
                <a:gdLst>
                  <a:gd name="connsiteX0" fmla="*/ 474507 w 949013"/>
                  <a:gd name="connsiteY0" fmla="*/ 949014 h 949013"/>
                  <a:gd name="connsiteX1" fmla="*/ 949014 w 949013"/>
                  <a:gd name="connsiteY1" fmla="*/ 474507 h 949013"/>
                  <a:gd name="connsiteX2" fmla="*/ 474507 w 949013"/>
                  <a:gd name="connsiteY2" fmla="*/ 0 h 949013"/>
                  <a:gd name="connsiteX3" fmla="*/ 0 w 949013"/>
                  <a:gd name="connsiteY3" fmla="*/ 474507 h 949013"/>
                  <a:gd name="connsiteX4" fmla="*/ 474507 w 949013"/>
                  <a:gd name="connsiteY4" fmla="*/ 949014 h 949013"/>
                  <a:gd name="connsiteX5" fmla="*/ 474507 w 949013"/>
                  <a:gd name="connsiteY5" fmla="*/ 237249 h 949013"/>
                  <a:gd name="connsiteX6" fmla="*/ 711765 w 949013"/>
                  <a:gd name="connsiteY6" fmla="*/ 474507 h 949013"/>
                  <a:gd name="connsiteX7" fmla="*/ 474507 w 949013"/>
                  <a:gd name="connsiteY7" fmla="*/ 711765 h 949013"/>
                  <a:gd name="connsiteX8" fmla="*/ 237249 w 949013"/>
                  <a:gd name="connsiteY8" fmla="*/ 474507 h 949013"/>
                  <a:gd name="connsiteX9" fmla="*/ 474507 w 949013"/>
                  <a:gd name="connsiteY9" fmla="*/ 237249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9013" h="949013">
                    <a:moveTo>
                      <a:pt x="474507" y="949014"/>
                    </a:moveTo>
                    <a:cubicBezTo>
                      <a:pt x="736149" y="949014"/>
                      <a:pt x="949014" y="736149"/>
                      <a:pt x="949014" y="474507"/>
                    </a:cubicBezTo>
                    <a:cubicBezTo>
                      <a:pt x="949014" y="212865"/>
                      <a:pt x="736149" y="0"/>
                      <a:pt x="474507" y="0"/>
                    </a:cubicBezTo>
                    <a:cubicBezTo>
                      <a:pt x="212865" y="0"/>
                      <a:pt x="0" y="212865"/>
                      <a:pt x="0" y="474507"/>
                    </a:cubicBezTo>
                    <a:cubicBezTo>
                      <a:pt x="0" y="736149"/>
                      <a:pt x="212874" y="949014"/>
                      <a:pt x="474507" y="949014"/>
                    </a:cubicBezTo>
                    <a:close/>
                    <a:moveTo>
                      <a:pt x="474507" y="237249"/>
                    </a:moveTo>
                    <a:cubicBezTo>
                      <a:pt x="605333" y="237249"/>
                      <a:pt x="711765" y="343681"/>
                      <a:pt x="711765" y="474507"/>
                    </a:cubicBezTo>
                    <a:cubicBezTo>
                      <a:pt x="711765" y="605333"/>
                      <a:pt x="605333" y="711765"/>
                      <a:pt x="474507" y="711765"/>
                    </a:cubicBezTo>
                    <a:cubicBezTo>
                      <a:pt x="343681" y="711765"/>
                      <a:pt x="237249" y="605333"/>
                      <a:pt x="237249" y="474507"/>
                    </a:cubicBezTo>
                    <a:cubicBezTo>
                      <a:pt x="237249" y="343681"/>
                      <a:pt x="343691" y="237249"/>
                      <a:pt x="474507" y="237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152" name="Freeform: Shape 155">
                <a:extLst>
                  <a:ext uri="{FF2B5EF4-FFF2-40B4-BE49-F238E27FC236}">
                    <a16:creationId xmlns:a16="http://schemas.microsoft.com/office/drawing/2014/main" id="{B60A8586-7C67-4690-8C77-2E537007F842}"/>
                  </a:ext>
                </a:extLst>
              </p:cNvPr>
              <p:cNvSpPr/>
              <p:nvPr/>
            </p:nvSpPr>
            <p:spPr>
              <a:xfrm>
                <a:off x="710869" y="3617828"/>
                <a:ext cx="173014" cy="98864"/>
              </a:xfrm>
              <a:custGeom>
                <a:avLst/>
                <a:gdLst>
                  <a:gd name="connsiteX0" fmla="*/ 830390 w 1660779"/>
                  <a:gd name="connsiteY0" fmla="*/ 0 h 949013"/>
                  <a:gd name="connsiteX1" fmla="*/ 0 w 1660779"/>
                  <a:gd name="connsiteY1" fmla="*/ 830389 h 949013"/>
                  <a:gd name="connsiteX2" fmla="*/ 118624 w 1660779"/>
                  <a:gd name="connsiteY2" fmla="*/ 949014 h 949013"/>
                  <a:gd name="connsiteX3" fmla="*/ 237249 w 1660779"/>
                  <a:gd name="connsiteY3" fmla="*/ 830389 h 949013"/>
                  <a:gd name="connsiteX4" fmla="*/ 830390 w 1660779"/>
                  <a:gd name="connsiteY4" fmla="*/ 237249 h 949013"/>
                  <a:gd name="connsiteX5" fmla="*/ 1423530 w 1660779"/>
                  <a:gd name="connsiteY5" fmla="*/ 830389 h 949013"/>
                  <a:gd name="connsiteX6" fmla="*/ 1542155 w 1660779"/>
                  <a:gd name="connsiteY6" fmla="*/ 949014 h 949013"/>
                  <a:gd name="connsiteX7" fmla="*/ 1660779 w 1660779"/>
                  <a:gd name="connsiteY7" fmla="*/ 830389 h 949013"/>
                  <a:gd name="connsiteX8" fmla="*/ 830390 w 1660779"/>
                  <a:gd name="connsiteY8" fmla="*/ 0 h 94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0779" h="949013">
                    <a:moveTo>
                      <a:pt x="830390" y="0"/>
                    </a:moveTo>
                    <a:cubicBezTo>
                      <a:pt x="372513" y="0"/>
                      <a:pt x="0" y="372513"/>
                      <a:pt x="0" y="830389"/>
                    </a:cubicBezTo>
                    <a:cubicBezTo>
                      <a:pt x="0" y="895912"/>
                      <a:pt x="53121" y="949014"/>
                      <a:pt x="118624" y="949014"/>
                    </a:cubicBezTo>
                    <a:cubicBezTo>
                      <a:pt x="184128" y="949014"/>
                      <a:pt x="237249" y="895902"/>
                      <a:pt x="237249" y="830389"/>
                    </a:cubicBezTo>
                    <a:cubicBezTo>
                      <a:pt x="237249" y="503329"/>
                      <a:pt x="503330" y="237249"/>
                      <a:pt x="830390" y="237249"/>
                    </a:cubicBezTo>
                    <a:cubicBezTo>
                      <a:pt x="1157449" y="237249"/>
                      <a:pt x="1423530" y="503329"/>
                      <a:pt x="1423530" y="830389"/>
                    </a:cubicBezTo>
                    <a:cubicBezTo>
                      <a:pt x="1423530" y="895912"/>
                      <a:pt x="1476651" y="949014"/>
                      <a:pt x="1542155" y="949014"/>
                    </a:cubicBezTo>
                    <a:cubicBezTo>
                      <a:pt x="1607658" y="949014"/>
                      <a:pt x="1660779" y="895902"/>
                      <a:pt x="1660779" y="830389"/>
                    </a:cubicBezTo>
                    <a:cubicBezTo>
                      <a:pt x="1660789" y="372513"/>
                      <a:pt x="1288275" y="0"/>
                      <a:pt x="83039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94" name="Group 294">
              <a:extLst>
                <a:ext uri="{FF2B5EF4-FFF2-40B4-BE49-F238E27FC236}">
                  <a16:creationId xmlns:a16="http://schemas.microsoft.com/office/drawing/2014/main" id="{A85CEC45-A700-46ED-BEE2-358F3FF172CD}"/>
                </a:ext>
              </a:extLst>
            </p:cNvPr>
            <p:cNvGrpSpPr/>
            <p:nvPr/>
          </p:nvGrpSpPr>
          <p:grpSpPr>
            <a:xfrm>
              <a:off x="2009183" y="4200578"/>
              <a:ext cx="2699003" cy="1026770"/>
              <a:chOff x="-2928196" y="4200578"/>
              <a:chExt cx="2699003" cy="1026770"/>
            </a:xfrm>
          </p:grpSpPr>
          <p:grpSp>
            <p:nvGrpSpPr>
              <p:cNvPr id="95" name="Group 239">
                <a:extLst>
                  <a:ext uri="{FF2B5EF4-FFF2-40B4-BE49-F238E27FC236}">
                    <a16:creationId xmlns:a16="http://schemas.microsoft.com/office/drawing/2014/main" id="{6BCF438B-A127-44A4-B5F3-1A7F7062288A}"/>
                  </a:ext>
                </a:extLst>
              </p:cNvPr>
              <p:cNvGrpSpPr/>
              <p:nvPr/>
            </p:nvGrpSpPr>
            <p:grpSpPr>
              <a:xfrm>
                <a:off x="-2505252" y="4270092"/>
                <a:ext cx="2177035" cy="679616"/>
                <a:chOff x="-15786788" y="1637979"/>
                <a:chExt cx="4505148" cy="4833140"/>
              </a:xfrm>
            </p:grpSpPr>
            <p:cxnSp>
              <p:nvCxnSpPr>
                <p:cNvPr id="141" name="Straight Connector 184">
                  <a:extLst>
                    <a:ext uri="{FF2B5EF4-FFF2-40B4-BE49-F238E27FC236}">
                      <a16:creationId xmlns:a16="http://schemas.microsoft.com/office/drawing/2014/main" id="{4F789AB2-DEC5-4FD2-84D7-115FABA28CB6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2285289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85">
                  <a:extLst>
                    <a:ext uri="{FF2B5EF4-FFF2-40B4-BE49-F238E27FC236}">
                      <a16:creationId xmlns:a16="http://schemas.microsoft.com/office/drawing/2014/main" id="{E47DC0B2-F397-4257-A963-5580F5FD6411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-614595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240">
                  <a:extLst>
                    <a:ext uri="{FF2B5EF4-FFF2-40B4-BE49-F238E27FC236}">
                      <a16:creationId xmlns:a16="http://schemas.microsoft.com/office/drawing/2014/main" id="{FEB3C852-EEB5-4F51-999A-10E8A7957001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352033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241">
                  <a:extLst>
                    <a:ext uri="{FF2B5EF4-FFF2-40B4-BE49-F238E27FC236}">
                      <a16:creationId xmlns:a16="http://schemas.microsoft.com/office/drawing/2014/main" id="{5C903F0F-D3E5-40D8-8449-3EB9FFB00438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1318661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242">
                  <a:extLst>
                    <a:ext uri="{FF2B5EF4-FFF2-40B4-BE49-F238E27FC236}">
                      <a16:creationId xmlns:a16="http://schemas.microsoft.com/office/drawing/2014/main" id="{B7AD4FB5-BC25-4391-9835-53578830EF92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3251917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243">
                  <a:extLst>
                    <a:ext uri="{FF2B5EF4-FFF2-40B4-BE49-F238E27FC236}">
                      <a16:creationId xmlns:a16="http://schemas.microsoft.com/office/drawing/2014/main" id="{36DFD6E4-E6BB-47B0-B2A6-355051FD290A}"/>
                    </a:ext>
                  </a:extLst>
                </p:cNvPr>
                <p:cNvCxnSpPr/>
                <p:nvPr/>
              </p:nvCxnSpPr>
              <p:spPr>
                <a:xfrm rot="16200000">
                  <a:off x="-13534214" y="4218545"/>
                  <a:ext cx="0" cy="4505148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6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244">
                <a:extLst>
                  <a:ext uri="{FF2B5EF4-FFF2-40B4-BE49-F238E27FC236}">
                    <a16:creationId xmlns:a16="http://schemas.microsoft.com/office/drawing/2014/main" id="{722031AF-53A1-47F4-ACD7-13A89AAAE222}"/>
                  </a:ext>
                </a:extLst>
              </p:cNvPr>
              <p:cNvGrpSpPr/>
              <p:nvPr/>
            </p:nvGrpSpPr>
            <p:grpSpPr>
              <a:xfrm>
                <a:off x="-2452251" y="4286492"/>
                <a:ext cx="2093554" cy="799140"/>
                <a:chOff x="-15749209" y="1754609"/>
                <a:chExt cx="11490073" cy="5683142"/>
              </a:xfrm>
            </p:grpSpPr>
            <p:sp>
              <p:nvSpPr>
                <p:cNvPr id="127" name="Rectangle 237">
                  <a:extLst>
                    <a:ext uri="{FF2B5EF4-FFF2-40B4-BE49-F238E27FC236}">
                      <a16:creationId xmlns:a16="http://schemas.microsoft.com/office/drawing/2014/main" id="{F2637825-C8F0-448B-BD83-8D3FBBCDDFA9}"/>
                    </a:ext>
                  </a:extLst>
                </p:cNvPr>
                <p:cNvSpPr/>
                <p:nvPr/>
              </p:nvSpPr>
              <p:spPr>
                <a:xfrm rot="16200000">
                  <a:off x="-7214882" y="4482005"/>
                  <a:ext cx="5683141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28" name="Rectangle 245">
                  <a:extLst>
                    <a:ext uri="{FF2B5EF4-FFF2-40B4-BE49-F238E27FC236}">
                      <a16:creationId xmlns:a16="http://schemas.microsoft.com/office/drawing/2014/main" id="{D7E3CDDE-45A6-46E0-A5D2-24EED6AE0B7B}"/>
                    </a:ext>
                  </a:extLst>
                </p:cNvPr>
                <p:cNvSpPr/>
                <p:nvPr/>
              </p:nvSpPr>
              <p:spPr>
                <a:xfrm rot="16200000">
                  <a:off x="-7490232" y="5072947"/>
                  <a:ext cx="4501257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29" name="Rectangle 246">
                  <a:extLst>
                    <a:ext uri="{FF2B5EF4-FFF2-40B4-BE49-F238E27FC236}">
                      <a16:creationId xmlns:a16="http://schemas.microsoft.com/office/drawing/2014/main" id="{714576E2-CBEA-4A69-B45A-CF5334DE887D}"/>
                    </a:ext>
                  </a:extLst>
                </p:cNvPr>
                <p:cNvSpPr/>
                <p:nvPr/>
              </p:nvSpPr>
              <p:spPr>
                <a:xfrm rot="16200000">
                  <a:off x="-8386064" y="5043400"/>
                  <a:ext cx="4560352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0" name="Rectangle 247">
                  <a:extLst>
                    <a:ext uri="{FF2B5EF4-FFF2-40B4-BE49-F238E27FC236}">
                      <a16:creationId xmlns:a16="http://schemas.microsoft.com/office/drawing/2014/main" id="{3926F7A6-4FCA-437A-96B3-27C442878822}"/>
                    </a:ext>
                  </a:extLst>
                </p:cNvPr>
                <p:cNvSpPr/>
                <p:nvPr/>
              </p:nvSpPr>
              <p:spPr>
                <a:xfrm rot="16200000">
                  <a:off x="-8715894" y="5579856"/>
                  <a:ext cx="3487440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1" name="Rectangle 248">
                  <a:extLst>
                    <a:ext uri="{FF2B5EF4-FFF2-40B4-BE49-F238E27FC236}">
                      <a16:creationId xmlns:a16="http://schemas.microsoft.com/office/drawing/2014/main" id="{1D949C7B-A392-4378-B5A4-728699F22698}"/>
                    </a:ext>
                  </a:extLst>
                </p:cNvPr>
                <p:cNvSpPr/>
                <p:nvPr/>
              </p:nvSpPr>
              <p:spPr>
                <a:xfrm rot="16200000">
                  <a:off x="-9744225" y="5417812"/>
                  <a:ext cx="3811527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2" name="Rectangle 249">
                  <a:extLst>
                    <a:ext uri="{FF2B5EF4-FFF2-40B4-BE49-F238E27FC236}">
                      <a16:creationId xmlns:a16="http://schemas.microsoft.com/office/drawing/2014/main" id="{DEDC7CD8-2C14-42E3-86A4-B4ABEB94F0C7}"/>
                    </a:ext>
                  </a:extLst>
                </p:cNvPr>
                <p:cNvSpPr/>
                <p:nvPr/>
              </p:nvSpPr>
              <p:spPr>
                <a:xfrm rot="16200000">
                  <a:off x="-9972769" y="6055554"/>
                  <a:ext cx="2536043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3" name="Rectangle 250">
                  <a:extLst>
                    <a:ext uri="{FF2B5EF4-FFF2-40B4-BE49-F238E27FC236}">
                      <a16:creationId xmlns:a16="http://schemas.microsoft.com/office/drawing/2014/main" id="{B47CA40F-1A6D-4C7F-B199-4B741CC2E97D}"/>
                    </a:ext>
                  </a:extLst>
                </p:cNvPr>
                <p:cNvSpPr/>
                <p:nvPr/>
              </p:nvSpPr>
              <p:spPr>
                <a:xfrm rot="16200000">
                  <a:off x="-10747180" y="6147429"/>
                  <a:ext cx="2352293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4" name="Rectangle 251">
                  <a:extLst>
                    <a:ext uri="{FF2B5EF4-FFF2-40B4-BE49-F238E27FC236}">
                      <a16:creationId xmlns:a16="http://schemas.microsoft.com/office/drawing/2014/main" id="{D6A5FFB3-EF39-4CEA-8E93-E8AEB6268DBB}"/>
                    </a:ext>
                  </a:extLst>
                </p:cNvPr>
                <p:cNvSpPr/>
                <p:nvPr/>
              </p:nvSpPr>
              <p:spPr>
                <a:xfrm rot="16200000">
                  <a:off x="-11365367" y="6395527"/>
                  <a:ext cx="1856098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5" name="Rectangle 252">
                  <a:extLst>
                    <a:ext uri="{FF2B5EF4-FFF2-40B4-BE49-F238E27FC236}">
                      <a16:creationId xmlns:a16="http://schemas.microsoft.com/office/drawing/2014/main" id="{8704FB94-EBBB-4B2C-922F-B45640E94F97}"/>
                    </a:ext>
                  </a:extLst>
                </p:cNvPr>
                <p:cNvSpPr/>
                <p:nvPr/>
              </p:nvSpPr>
              <p:spPr>
                <a:xfrm rot="16200000">
                  <a:off x="-12170062" y="6457119"/>
                  <a:ext cx="1732913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6" name="Rectangle 253">
                  <a:extLst>
                    <a:ext uri="{FF2B5EF4-FFF2-40B4-BE49-F238E27FC236}">
                      <a16:creationId xmlns:a16="http://schemas.microsoft.com/office/drawing/2014/main" id="{F69444B8-A7F9-4CBE-B563-303F54E987C3}"/>
                    </a:ext>
                  </a:extLst>
                </p:cNvPr>
                <p:cNvSpPr/>
                <p:nvPr/>
              </p:nvSpPr>
              <p:spPr>
                <a:xfrm rot="16200000">
                  <a:off x="-12824566" y="6668901"/>
                  <a:ext cx="1309349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7" name="Rectangle 254">
                  <a:extLst>
                    <a:ext uri="{FF2B5EF4-FFF2-40B4-BE49-F238E27FC236}">
                      <a16:creationId xmlns:a16="http://schemas.microsoft.com/office/drawing/2014/main" id="{87E55993-F879-4728-BF7C-8BB0A8A9A430}"/>
                    </a:ext>
                  </a:extLst>
                </p:cNvPr>
                <p:cNvSpPr/>
                <p:nvPr/>
              </p:nvSpPr>
              <p:spPr>
                <a:xfrm rot="16200000">
                  <a:off x="-13716574" y="6643178"/>
                  <a:ext cx="1360796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8" name="Rectangle 255">
                  <a:extLst>
                    <a:ext uri="{FF2B5EF4-FFF2-40B4-BE49-F238E27FC236}">
                      <a16:creationId xmlns:a16="http://schemas.microsoft.com/office/drawing/2014/main" id="{6CDFAB5E-0702-4807-91DF-672A07661EEB}"/>
                    </a:ext>
                  </a:extLst>
                </p:cNvPr>
                <p:cNvSpPr/>
                <p:nvPr/>
              </p:nvSpPr>
              <p:spPr>
                <a:xfrm rot="16200000">
                  <a:off x="-14487608" y="6738430"/>
                  <a:ext cx="1170292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39" name="Rectangle 256">
                  <a:extLst>
                    <a:ext uri="{FF2B5EF4-FFF2-40B4-BE49-F238E27FC236}">
                      <a16:creationId xmlns:a16="http://schemas.microsoft.com/office/drawing/2014/main" id="{7C0D1497-0497-4390-A697-4D88035D7B7F}"/>
                    </a:ext>
                  </a:extLst>
                </p:cNvPr>
                <p:cNvSpPr/>
                <p:nvPr/>
              </p:nvSpPr>
              <p:spPr>
                <a:xfrm rot="16200000">
                  <a:off x="-15153967" y="6938357"/>
                  <a:ext cx="770438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40" name="Rectangle 257">
                  <a:extLst>
                    <a:ext uri="{FF2B5EF4-FFF2-40B4-BE49-F238E27FC236}">
                      <a16:creationId xmlns:a16="http://schemas.microsoft.com/office/drawing/2014/main" id="{C40817FB-C051-4940-AA55-B0D1F0742C2E}"/>
                    </a:ext>
                  </a:extLst>
                </p:cNvPr>
                <p:cNvSpPr/>
                <p:nvPr/>
              </p:nvSpPr>
              <p:spPr>
                <a:xfrm rot="16200000">
                  <a:off x="-15882043" y="7076567"/>
                  <a:ext cx="494018" cy="228350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  <p:sp>
            <p:nvSpPr>
              <p:cNvPr id="97" name="Freeform: Shape 258">
                <a:extLst>
                  <a:ext uri="{FF2B5EF4-FFF2-40B4-BE49-F238E27FC236}">
                    <a16:creationId xmlns:a16="http://schemas.microsoft.com/office/drawing/2014/main" id="{26BCC75F-88BA-4F4C-B1FF-837B922D6DDC}"/>
                  </a:ext>
                </a:extLst>
              </p:cNvPr>
              <p:cNvSpPr/>
              <p:nvPr/>
            </p:nvSpPr>
            <p:spPr>
              <a:xfrm>
                <a:off x="-2271221" y="4372663"/>
                <a:ext cx="1882906" cy="618237"/>
              </a:xfrm>
              <a:custGeom>
                <a:avLst/>
                <a:gdLst>
                  <a:gd name="connsiteX0" fmla="*/ 0 w 10333972"/>
                  <a:gd name="connsiteY0" fmla="*/ 4396636 h 4396636"/>
                  <a:gd name="connsiteX1" fmla="*/ 876822 w 10333972"/>
                  <a:gd name="connsiteY1" fmla="*/ 4096011 h 4396636"/>
                  <a:gd name="connsiteX2" fmla="*/ 1703539 w 10333972"/>
                  <a:gd name="connsiteY2" fmla="*/ 3807913 h 4396636"/>
                  <a:gd name="connsiteX3" fmla="*/ 2580361 w 10333972"/>
                  <a:gd name="connsiteY3" fmla="*/ 3807913 h 4396636"/>
                  <a:gd name="connsiteX4" fmla="*/ 3469709 w 10333972"/>
                  <a:gd name="connsiteY4" fmla="*/ 3507288 h 4396636"/>
                  <a:gd name="connsiteX5" fmla="*/ 4321479 w 10333972"/>
                  <a:gd name="connsiteY5" fmla="*/ 3269293 h 4396636"/>
                  <a:gd name="connsiteX6" fmla="*/ 5185775 w 10333972"/>
                  <a:gd name="connsiteY6" fmla="*/ 2918565 h 4396636"/>
                  <a:gd name="connsiteX7" fmla="*/ 6062597 w 10333972"/>
                  <a:gd name="connsiteY7" fmla="*/ 2567836 h 4396636"/>
                  <a:gd name="connsiteX8" fmla="*/ 6914367 w 10333972"/>
                  <a:gd name="connsiteY8" fmla="*/ 1891430 h 4396636"/>
                  <a:gd name="connsiteX9" fmla="*/ 7766137 w 10333972"/>
                  <a:gd name="connsiteY9" fmla="*/ 1415441 h 4396636"/>
                  <a:gd name="connsiteX10" fmla="*/ 8668011 w 10333972"/>
                  <a:gd name="connsiteY10" fmla="*/ 1014608 h 4396636"/>
                  <a:gd name="connsiteX11" fmla="*/ 9457150 w 10333972"/>
                  <a:gd name="connsiteY11" fmla="*/ 613776 h 4396636"/>
                  <a:gd name="connsiteX12" fmla="*/ 10333972 w 10333972"/>
                  <a:gd name="connsiteY12" fmla="*/ 0 h 4396636"/>
                  <a:gd name="connsiteX0" fmla="*/ 0 w 10333972"/>
                  <a:gd name="connsiteY0" fmla="*/ 4396636 h 4396636"/>
                  <a:gd name="connsiteX1" fmla="*/ 876822 w 10333972"/>
                  <a:gd name="connsiteY1" fmla="*/ 4096011 h 4396636"/>
                  <a:gd name="connsiteX2" fmla="*/ 1703539 w 10333972"/>
                  <a:gd name="connsiteY2" fmla="*/ 3807913 h 4396636"/>
                  <a:gd name="connsiteX3" fmla="*/ 2580361 w 10333972"/>
                  <a:gd name="connsiteY3" fmla="*/ 3807913 h 4396636"/>
                  <a:gd name="connsiteX4" fmla="*/ 3469709 w 10333972"/>
                  <a:gd name="connsiteY4" fmla="*/ 3507288 h 4396636"/>
                  <a:gd name="connsiteX5" fmla="*/ 4321479 w 10333972"/>
                  <a:gd name="connsiteY5" fmla="*/ 3269293 h 4396636"/>
                  <a:gd name="connsiteX6" fmla="*/ 5185775 w 10333972"/>
                  <a:gd name="connsiteY6" fmla="*/ 2918565 h 4396636"/>
                  <a:gd name="connsiteX7" fmla="*/ 6062597 w 10333972"/>
                  <a:gd name="connsiteY7" fmla="*/ 2567836 h 4396636"/>
                  <a:gd name="connsiteX8" fmla="*/ 6914367 w 10333972"/>
                  <a:gd name="connsiteY8" fmla="*/ 1891430 h 4396636"/>
                  <a:gd name="connsiteX9" fmla="*/ 7766137 w 10333972"/>
                  <a:gd name="connsiteY9" fmla="*/ 1415441 h 4396636"/>
                  <a:gd name="connsiteX10" fmla="*/ 8668011 w 10333972"/>
                  <a:gd name="connsiteY10" fmla="*/ 1014608 h 4396636"/>
                  <a:gd name="connsiteX11" fmla="*/ 9457150 w 10333972"/>
                  <a:gd name="connsiteY11" fmla="*/ 613776 h 4396636"/>
                  <a:gd name="connsiteX12" fmla="*/ 10333972 w 10333972"/>
                  <a:gd name="connsiteY12" fmla="*/ 0 h 439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333972" h="4396636">
                    <a:moveTo>
                      <a:pt x="0" y="4396636"/>
                    </a:moveTo>
                    <a:lnTo>
                      <a:pt x="876822" y="4096011"/>
                    </a:lnTo>
                    <a:cubicBezTo>
                      <a:pt x="1160745" y="3997891"/>
                      <a:pt x="1419616" y="3855929"/>
                      <a:pt x="1703539" y="3807913"/>
                    </a:cubicBezTo>
                    <a:cubicBezTo>
                      <a:pt x="1987462" y="3759897"/>
                      <a:pt x="2285999" y="3858017"/>
                      <a:pt x="2580361" y="3807913"/>
                    </a:cubicBezTo>
                    <a:cubicBezTo>
                      <a:pt x="2874723" y="3757809"/>
                      <a:pt x="3179523" y="3597058"/>
                      <a:pt x="3469709" y="3507288"/>
                    </a:cubicBezTo>
                    <a:cubicBezTo>
                      <a:pt x="3759895" y="3417518"/>
                      <a:pt x="4035468" y="3367413"/>
                      <a:pt x="4321479" y="3269293"/>
                    </a:cubicBezTo>
                    <a:cubicBezTo>
                      <a:pt x="4607490" y="3171173"/>
                      <a:pt x="5185775" y="2918565"/>
                      <a:pt x="5185775" y="2918565"/>
                    </a:cubicBezTo>
                    <a:cubicBezTo>
                      <a:pt x="5475961" y="2801655"/>
                      <a:pt x="5774498" y="2739025"/>
                      <a:pt x="6062597" y="2567836"/>
                    </a:cubicBezTo>
                    <a:cubicBezTo>
                      <a:pt x="6350696" y="2396647"/>
                      <a:pt x="6630444" y="2083496"/>
                      <a:pt x="6914367" y="1891430"/>
                    </a:cubicBezTo>
                    <a:cubicBezTo>
                      <a:pt x="7198290" y="1699364"/>
                      <a:pt x="7473863" y="1561578"/>
                      <a:pt x="7766137" y="1415441"/>
                    </a:cubicBezTo>
                    <a:cubicBezTo>
                      <a:pt x="8058411" y="1269304"/>
                      <a:pt x="8386175" y="1148219"/>
                      <a:pt x="8668011" y="1014608"/>
                    </a:cubicBezTo>
                    <a:cubicBezTo>
                      <a:pt x="8949847" y="880997"/>
                      <a:pt x="9179490" y="782877"/>
                      <a:pt x="9457150" y="613776"/>
                    </a:cubicBezTo>
                    <a:cubicBezTo>
                      <a:pt x="9734810" y="444675"/>
                      <a:pt x="10034391" y="222337"/>
                      <a:pt x="10333972" y="0"/>
                    </a:cubicBezTo>
                  </a:path>
                </a:pathLst>
              </a:custGeom>
              <a:noFill/>
              <a:ln w="12700" cap="rnd">
                <a:solidFill>
                  <a:srgbClr val="EF9F3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VE" sz="800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grpSp>
            <p:nvGrpSpPr>
              <p:cNvPr id="98" name="Group 265">
                <a:extLst>
                  <a:ext uri="{FF2B5EF4-FFF2-40B4-BE49-F238E27FC236}">
                    <a16:creationId xmlns:a16="http://schemas.microsoft.com/office/drawing/2014/main" id="{2B3D8B0A-C887-4988-81C4-D3B06927BA34}"/>
                  </a:ext>
                </a:extLst>
              </p:cNvPr>
              <p:cNvGrpSpPr/>
              <p:nvPr/>
            </p:nvGrpSpPr>
            <p:grpSpPr>
              <a:xfrm>
                <a:off x="-1924041" y="4260657"/>
                <a:ext cx="1180158" cy="160144"/>
                <a:chOff x="-13560903" y="692063"/>
                <a:chExt cx="6477070" cy="1138877"/>
              </a:xfrm>
            </p:grpSpPr>
            <p:sp>
              <p:nvSpPr>
                <p:cNvPr id="123" name="Rectangle 196">
                  <a:extLst>
                    <a:ext uri="{FF2B5EF4-FFF2-40B4-BE49-F238E27FC236}">
                      <a16:creationId xmlns:a16="http://schemas.microsoft.com/office/drawing/2014/main" id="{04A39946-7315-4761-BA75-67CA21827312}"/>
                    </a:ext>
                  </a:extLst>
                </p:cNvPr>
                <p:cNvSpPr/>
                <p:nvPr/>
              </p:nvSpPr>
              <p:spPr>
                <a:xfrm>
                  <a:off x="-13560903" y="1020624"/>
                  <a:ext cx="360759" cy="520578"/>
                </a:xfrm>
                <a:prstGeom prst="rect">
                  <a:avLst/>
                </a:prstGeom>
                <a:solidFill>
                  <a:srgbClr val="EF9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24" name="TextBox 259">
                  <a:extLst>
                    <a:ext uri="{FF2B5EF4-FFF2-40B4-BE49-F238E27FC236}">
                      <a16:creationId xmlns:a16="http://schemas.microsoft.com/office/drawing/2014/main" id="{1F931ED4-62B8-41A2-8A92-58A56DBE5B40}"/>
                    </a:ext>
                  </a:extLst>
                </p:cNvPr>
                <p:cNvSpPr txBox="1"/>
                <p:nvPr/>
              </p:nvSpPr>
              <p:spPr>
                <a:xfrm>
                  <a:off x="-13540976" y="692063"/>
                  <a:ext cx="1623120" cy="11388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de-DE" sz="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Jahr</a:t>
                  </a:r>
                </a:p>
              </p:txBody>
            </p:sp>
            <p:sp>
              <p:nvSpPr>
                <p:cNvPr id="125" name="TextBox 262">
                  <a:extLst>
                    <a:ext uri="{FF2B5EF4-FFF2-40B4-BE49-F238E27FC236}">
                      <a16:creationId xmlns:a16="http://schemas.microsoft.com/office/drawing/2014/main" id="{CBAC34C3-AC88-4F8A-8822-56863EFD2CD7}"/>
                    </a:ext>
                  </a:extLst>
                </p:cNvPr>
                <p:cNvSpPr txBox="1"/>
                <p:nvPr/>
              </p:nvSpPr>
              <p:spPr>
                <a:xfrm>
                  <a:off x="-12371647" y="692063"/>
                  <a:ext cx="5287814" cy="10943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de-DE" sz="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 Periode Gleit. Mittelw. (Jahr)</a:t>
                  </a:r>
                </a:p>
              </p:txBody>
            </p:sp>
            <p:cxnSp>
              <p:nvCxnSpPr>
                <p:cNvPr id="126" name="Straight Connector 264">
                  <a:extLst>
                    <a:ext uri="{FF2B5EF4-FFF2-40B4-BE49-F238E27FC236}">
                      <a16:creationId xmlns:a16="http://schemas.microsoft.com/office/drawing/2014/main" id="{A2207270-DBB1-46A8-AB6B-04878919F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2078572" y="1045897"/>
                  <a:ext cx="0" cy="470032"/>
                </a:xfrm>
                <a:prstGeom prst="line">
                  <a:avLst/>
                </a:prstGeom>
                <a:noFill/>
                <a:ln w="12700" cap="rnd">
                  <a:solidFill>
                    <a:srgbClr val="EF9F3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" name="Group 274">
                <a:extLst>
                  <a:ext uri="{FF2B5EF4-FFF2-40B4-BE49-F238E27FC236}">
                    <a16:creationId xmlns:a16="http://schemas.microsoft.com/office/drawing/2014/main" id="{C767E333-2708-461D-B45F-387705267F73}"/>
                  </a:ext>
                </a:extLst>
              </p:cNvPr>
              <p:cNvGrpSpPr/>
              <p:nvPr/>
            </p:nvGrpSpPr>
            <p:grpSpPr>
              <a:xfrm>
                <a:off x="-2588256" y="5088849"/>
                <a:ext cx="2359063" cy="138499"/>
                <a:chOff x="-16495651" y="7519613"/>
                <a:chExt cx="12947272" cy="984946"/>
              </a:xfrm>
            </p:grpSpPr>
            <p:sp>
              <p:nvSpPr>
                <p:cNvPr id="109" name="TextBox 270">
                  <a:extLst>
                    <a:ext uri="{FF2B5EF4-FFF2-40B4-BE49-F238E27FC236}">
                      <a16:creationId xmlns:a16="http://schemas.microsoft.com/office/drawing/2014/main" id="{303F010B-2FB6-4CEF-A2EB-7F1B88844ACE}"/>
                    </a:ext>
                  </a:extLst>
                </p:cNvPr>
                <p:cNvSpPr txBox="1"/>
                <p:nvPr/>
              </p:nvSpPr>
              <p:spPr>
                <a:xfrm>
                  <a:off x="-16495651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2005</a:t>
                  </a:r>
                </a:p>
              </p:txBody>
            </p:sp>
            <p:sp>
              <p:nvSpPr>
                <p:cNvPr id="110" name="TextBox 271">
                  <a:extLst>
                    <a:ext uri="{FF2B5EF4-FFF2-40B4-BE49-F238E27FC236}">
                      <a16:creationId xmlns:a16="http://schemas.microsoft.com/office/drawing/2014/main" id="{725A711E-684B-4A06-8055-9518178D8F2D}"/>
                    </a:ext>
                  </a:extLst>
                </p:cNvPr>
                <p:cNvSpPr txBox="1"/>
                <p:nvPr/>
              </p:nvSpPr>
              <p:spPr>
                <a:xfrm>
                  <a:off x="-15632109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2006</a:t>
                  </a:r>
                </a:p>
              </p:txBody>
            </p:sp>
            <p:sp>
              <p:nvSpPr>
                <p:cNvPr id="111" name="TextBox 272">
                  <a:extLst>
                    <a:ext uri="{FF2B5EF4-FFF2-40B4-BE49-F238E27FC236}">
                      <a16:creationId xmlns:a16="http://schemas.microsoft.com/office/drawing/2014/main" id="{AFA224E0-BD75-4181-A314-417C6C20960E}"/>
                    </a:ext>
                  </a:extLst>
                </p:cNvPr>
                <p:cNvSpPr txBox="1"/>
                <p:nvPr/>
              </p:nvSpPr>
              <p:spPr>
                <a:xfrm>
                  <a:off x="-14768573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2007</a:t>
                  </a:r>
                </a:p>
              </p:txBody>
            </p:sp>
            <p:sp>
              <p:nvSpPr>
                <p:cNvPr id="112" name="TextBox 273">
                  <a:extLst>
                    <a:ext uri="{FF2B5EF4-FFF2-40B4-BE49-F238E27FC236}">
                      <a16:creationId xmlns:a16="http://schemas.microsoft.com/office/drawing/2014/main" id="{FF5CA1AF-29B1-4CC1-8274-3FA776DEE50E}"/>
                    </a:ext>
                  </a:extLst>
                </p:cNvPr>
                <p:cNvSpPr txBox="1"/>
                <p:nvPr/>
              </p:nvSpPr>
              <p:spPr>
                <a:xfrm>
                  <a:off x="-13905031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2008</a:t>
                  </a:r>
                </a:p>
              </p:txBody>
            </p:sp>
            <p:sp>
              <p:nvSpPr>
                <p:cNvPr id="113" name="TextBox 275">
                  <a:extLst>
                    <a:ext uri="{FF2B5EF4-FFF2-40B4-BE49-F238E27FC236}">
                      <a16:creationId xmlns:a16="http://schemas.microsoft.com/office/drawing/2014/main" id="{808E5D1C-A6B6-474D-BEAB-43F019126085}"/>
                    </a:ext>
                  </a:extLst>
                </p:cNvPr>
                <p:cNvSpPr txBox="1"/>
                <p:nvPr/>
              </p:nvSpPr>
              <p:spPr>
                <a:xfrm>
                  <a:off x="-13041484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2009</a:t>
                  </a:r>
                </a:p>
              </p:txBody>
            </p:sp>
            <p:sp>
              <p:nvSpPr>
                <p:cNvPr id="114" name="TextBox 276">
                  <a:extLst>
                    <a:ext uri="{FF2B5EF4-FFF2-40B4-BE49-F238E27FC236}">
                      <a16:creationId xmlns:a16="http://schemas.microsoft.com/office/drawing/2014/main" id="{C388E2A4-E81D-4678-866B-4A9CAEBD02BB}"/>
                    </a:ext>
                  </a:extLst>
                </p:cNvPr>
                <p:cNvSpPr txBox="1"/>
                <p:nvPr/>
              </p:nvSpPr>
              <p:spPr>
                <a:xfrm>
                  <a:off x="-12177942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2010</a:t>
                  </a:r>
                </a:p>
              </p:txBody>
            </p:sp>
            <p:sp>
              <p:nvSpPr>
                <p:cNvPr id="115" name="TextBox 277">
                  <a:extLst>
                    <a:ext uri="{FF2B5EF4-FFF2-40B4-BE49-F238E27FC236}">
                      <a16:creationId xmlns:a16="http://schemas.microsoft.com/office/drawing/2014/main" id="{3BC46264-1C2F-40A3-94E4-53CFD9BBFD02}"/>
                    </a:ext>
                  </a:extLst>
                </p:cNvPr>
                <p:cNvSpPr txBox="1"/>
                <p:nvPr/>
              </p:nvSpPr>
              <p:spPr>
                <a:xfrm>
                  <a:off x="-11314405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2011</a:t>
                  </a:r>
                </a:p>
              </p:txBody>
            </p:sp>
            <p:sp>
              <p:nvSpPr>
                <p:cNvPr id="116" name="TextBox 278">
                  <a:extLst>
                    <a:ext uri="{FF2B5EF4-FFF2-40B4-BE49-F238E27FC236}">
                      <a16:creationId xmlns:a16="http://schemas.microsoft.com/office/drawing/2014/main" id="{F7CA288D-09DF-4FDC-8B8C-FA585FF2CA08}"/>
                    </a:ext>
                  </a:extLst>
                </p:cNvPr>
                <p:cNvSpPr txBox="1"/>
                <p:nvPr/>
              </p:nvSpPr>
              <p:spPr>
                <a:xfrm>
                  <a:off x="-10450863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2012</a:t>
                  </a:r>
                </a:p>
              </p:txBody>
            </p:sp>
            <p:sp>
              <p:nvSpPr>
                <p:cNvPr id="117" name="TextBox 279">
                  <a:extLst>
                    <a:ext uri="{FF2B5EF4-FFF2-40B4-BE49-F238E27FC236}">
                      <a16:creationId xmlns:a16="http://schemas.microsoft.com/office/drawing/2014/main" id="{79EA6A13-34CE-4E38-A7CA-72D14D3AFBBA}"/>
                    </a:ext>
                  </a:extLst>
                </p:cNvPr>
                <p:cNvSpPr txBox="1"/>
                <p:nvPr/>
              </p:nvSpPr>
              <p:spPr>
                <a:xfrm>
                  <a:off x="-9587322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2013</a:t>
                  </a:r>
                </a:p>
              </p:txBody>
            </p:sp>
            <p:sp>
              <p:nvSpPr>
                <p:cNvPr id="118" name="TextBox 280">
                  <a:extLst>
                    <a:ext uri="{FF2B5EF4-FFF2-40B4-BE49-F238E27FC236}">
                      <a16:creationId xmlns:a16="http://schemas.microsoft.com/office/drawing/2014/main" id="{4C092EFE-0B7F-43F3-AB0E-7ED8B3B70BE4}"/>
                    </a:ext>
                  </a:extLst>
                </p:cNvPr>
                <p:cNvSpPr txBox="1"/>
                <p:nvPr/>
              </p:nvSpPr>
              <p:spPr>
                <a:xfrm>
                  <a:off x="-8723785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2014</a:t>
                  </a:r>
                </a:p>
              </p:txBody>
            </p:sp>
            <p:sp>
              <p:nvSpPr>
                <p:cNvPr id="119" name="TextBox 281">
                  <a:extLst>
                    <a:ext uri="{FF2B5EF4-FFF2-40B4-BE49-F238E27FC236}">
                      <a16:creationId xmlns:a16="http://schemas.microsoft.com/office/drawing/2014/main" id="{055302F1-C979-4BB9-9F0F-BCD98E9BB4BA}"/>
                    </a:ext>
                  </a:extLst>
                </p:cNvPr>
                <p:cNvSpPr txBox="1"/>
                <p:nvPr/>
              </p:nvSpPr>
              <p:spPr>
                <a:xfrm>
                  <a:off x="-7860238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2015</a:t>
                  </a:r>
                </a:p>
              </p:txBody>
            </p:sp>
            <p:sp>
              <p:nvSpPr>
                <p:cNvPr id="120" name="TextBox 282">
                  <a:extLst>
                    <a:ext uri="{FF2B5EF4-FFF2-40B4-BE49-F238E27FC236}">
                      <a16:creationId xmlns:a16="http://schemas.microsoft.com/office/drawing/2014/main" id="{9FC94625-F06C-42ED-A9BE-25DDEFCF1B92}"/>
                    </a:ext>
                  </a:extLst>
                </p:cNvPr>
                <p:cNvSpPr txBox="1"/>
                <p:nvPr/>
              </p:nvSpPr>
              <p:spPr>
                <a:xfrm>
                  <a:off x="-6996696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2016</a:t>
                  </a:r>
                </a:p>
              </p:txBody>
            </p:sp>
            <p:sp>
              <p:nvSpPr>
                <p:cNvPr id="121" name="TextBox 283">
                  <a:extLst>
                    <a:ext uri="{FF2B5EF4-FFF2-40B4-BE49-F238E27FC236}">
                      <a16:creationId xmlns:a16="http://schemas.microsoft.com/office/drawing/2014/main" id="{37234562-9054-488D-AD13-E600195509DB}"/>
                    </a:ext>
                  </a:extLst>
                </p:cNvPr>
                <p:cNvSpPr txBox="1"/>
                <p:nvPr/>
              </p:nvSpPr>
              <p:spPr>
                <a:xfrm>
                  <a:off x="-6133160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2017</a:t>
                  </a:r>
                </a:p>
              </p:txBody>
            </p:sp>
            <p:sp>
              <p:nvSpPr>
                <p:cNvPr id="122" name="TextBox 284">
                  <a:extLst>
                    <a:ext uri="{FF2B5EF4-FFF2-40B4-BE49-F238E27FC236}">
                      <a16:creationId xmlns:a16="http://schemas.microsoft.com/office/drawing/2014/main" id="{FABFEF2F-BB24-42E5-81B5-99C37DF99650}"/>
                    </a:ext>
                  </a:extLst>
                </p:cNvPr>
                <p:cNvSpPr txBox="1"/>
                <p:nvPr/>
              </p:nvSpPr>
              <p:spPr>
                <a:xfrm>
                  <a:off x="-5269612" y="7519613"/>
                  <a:ext cx="1721233" cy="9849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2018</a:t>
                  </a:r>
                </a:p>
              </p:txBody>
            </p:sp>
          </p:grpSp>
          <p:grpSp>
            <p:nvGrpSpPr>
              <p:cNvPr id="100" name="Group 286">
                <a:extLst>
                  <a:ext uri="{FF2B5EF4-FFF2-40B4-BE49-F238E27FC236}">
                    <a16:creationId xmlns:a16="http://schemas.microsoft.com/office/drawing/2014/main" id="{81D2E4E0-29E4-45AD-A18E-ED9897260B2E}"/>
                  </a:ext>
                </a:extLst>
              </p:cNvPr>
              <p:cNvGrpSpPr/>
              <p:nvPr/>
            </p:nvGrpSpPr>
            <p:grpSpPr>
              <a:xfrm>
                <a:off x="-2928196" y="4200578"/>
                <a:ext cx="398865" cy="953858"/>
                <a:chOff x="-2778340" y="4200578"/>
                <a:chExt cx="398865" cy="953858"/>
              </a:xfrm>
            </p:grpSpPr>
            <p:sp>
              <p:nvSpPr>
                <p:cNvPr id="102" name="TextBox 266">
                  <a:extLst>
                    <a:ext uri="{FF2B5EF4-FFF2-40B4-BE49-F238E27FC236}">
                      <a16:creationId xmlns:a16="http://schemas.microsoft.com/office/drawing/2014/main" id="{7D7C4366-68FF-4C77-AAF6-259EB617171D}"/>
                    </a:ext>
                  </a:extLst>
                </p:cNvPr>
                <p:cNvSpPr txBox="1"/>
                <p:nvPr/>
              </p:nvSpPr>
              <p:spPr>
                <a:xfrm>
                  <a:off x="-2778340" y="4200578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3´000´000</a:t>
                  </a:r>
                </a:p>
              </p:txBody>
            </p:sp>
            <p:sp>
              <p:nvSpPr>
                <p:cNvPr id="103" name="TextBox 287">
                  <a:extLst>
                    <a:ext uri="{FF2B5EF4-FFF2-40B4-BE49-F238E27FC236}">
                      <a16:creationId xmlns:a16="http://schemas.microsoft.com/office/drawing/2014/main" id="{0D23ED92-A0EA-46CF-9700-529E11ADF3F8}"/>
                    </a:ext>
                  </a:extLst>
                </p:cNvPr>
                <p:cNvSpPr txBox="1"/>
                <p:nvPr/>
              </p:nvSpPr>
              <p:spPr>
                <a:xfrm>
                  <a:off x="-2778340" y="4336471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2´500´000</a:t>
                  </a:r>
                </a:p>
              </p:txBody>
            </p:sp>
            <p:sp>
              <p:nvSpPr>
                <p:cNvPr id="104" name="TextBox 288">
                  <a:extLst>
                    <a:ext uri="{FF2B5EF4-FFF2-40B4-BE49-F238E27FC236}">
                      <a16:creationId xmlns:a16="http://schemas.microsoft.com/office/drawing/2014/main" id="{E10199EE-C155-40F6-8D89-AC3B416EC02A}"/>
                    </a:ext>
                  </a:extLst>
                </p:cNvPr>
                <p:cNvSpPr txBox="1"/>
                <p:nvPr/>
              </p:nvSpPr>
              <p:spPr>
                <a:xfrm>
                  <a:off x="-2778340" y="4472364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2´000´000</a:t>
                  </a:r>
                </a:p>
              </p:txBody>
            </p:sp>
            <p:sp>
              <p:nvSpPr>
                <p:cNvPr id="105" name="TextBox 289">
                  <a:extLst>
                    <a:ext uri="{FF2B5EF4-FFF2-40B4-BE49-F238E27FC236}">
                      <a16:creationId xmlns:a16="http://schemas.microsoft.com/office/drawing/2014/main" id="{B2CA24DA-43B5-42BC-95EE-2ADF3545D497}"/>
                    </a:ext>
                  </a:extLst>
                </p:cNvPr>
                <p:cNvSpPr txBox="1"/>
                <p:nvPr/>
              </p:nvSpPr>
              <p:spPr>
                <a:xfrm>
                  <a:off x="-2778340" y="4608257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1´000´000</a:t>
                  </a:r>
                </a:p>
              </p:txBody>
            </p:sp>
            <p:sp>
              <p:nvSpPr>
                <p:cNvPr id="106" name="TextBox 290">
                  <a:extLst>
                    <a:ext uri="{FF2B5EF4-FFF2-40B4-BE49-F238E27FC236}">
                      <a16:creationId xmlns:a16="http://schemas.microsoft.com/office/drawing/2014/main" id="{54679FEC-36CD-485D-AFFC-1C7F8CEA60D0}"/>
                    </a:ext>
                  </a:extLst>
                </p:cNvPr>
                <p:cNvSpPr txBox="1"/>
                <p:nvPr/>
              </p:nvSpPr>
              <p:spPr>
                <a:xfrm>
                  <a:off x="-2778340" y="4744150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1´500´000</a:t>
                  </a:r>
                </a:p>
              </p:txBody>
            </p:sp>
            <p:sp>
              <p:nvSpPr>
                <p:cNvPr id="107" name="TextBox 291">
                  <a:extLst>
                    <a:ext uri="{FF2B5EF4-FFF2-40B4-BE49-F238E27FC236}">
                      <a16:creationId xmlns:a16="http://schemas.microsoft.com/office/drawing/2014/main" id="{66803304-7149-49D4-B500-810D1DBE71E2}"/>
                    </a:ext>
                  </a:extLst>
                </p:cNvPr>
                <p:cNvSpPr txBox="1"/>
                <p:nvPr/>
              </p:nvSpPr>
              <p:spPr>
                <a:xfrm>
                  <a:off x="-2778340" y="4880043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500´000</a:t>
                  </a:r>
                </a:p>
              </p:txBody>
            </p:sp>
            <p:sp>
              <p:nvSpPr>
                <p:cNvPr id="108" name="TextBox 292">
                  <a:extLst>
                    <a:ext uri="{FF2B5EF4-FFF2-40B4-BE49-F238E27FC236}">
                      <a16:creationId xmlns:a16="http://schemas.microsoft.com/office/drawing/2014/main" id="{37E7EF74-9EE1-4775-93FC-9EC15C37214C}"/>
                    </a:ext>
                  </a:extLst>
                </p:cNvPr>
                <p:cNvSpPr txBox="1"/>
                <p:nvPr/>
              </p:nvSpPr>
              <p:spPr>
                <a:xfrm>
                  <a:off x="-2778340" y="5015937"/>
                  <a:ext cx="398865" cy="138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de-DE" sz="3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</p:grpSp>
          <p:cxnSp>
            <p:nvCxnSpPr>
              <p:cNvPr id="101" name="Straight Connector 295">
                <a:extLst>
                  <a:ext uri="{FF2B5EF4-FFF2-40B4-BE49-F238E27FC236}">
                    <a16:creationId xmlns:a16="http://schemas.microsoft.com/office/drawing/2014/main" id="{627FEAFC-AF1B-4FF6-ABF6-E0830983375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1416735" y="3997115"/>
                <a:ext cx="0" cy="2177035"/>
              </a:xfrm>
              <a:prstGeom prst="line">
                <a:avLst/>
              </a:prstGeom>
              <a:ln w="9525" cap="rnd">
                <a:solidFill>
                  <a:schemeClr val="bg1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679">
            <a:extLst>
              <a:ext uri="{FF2B5EF4-FFF2-40B4-BE49-F238E27FC236}">
                <a16:creationId xmlns:a16="http://schemas.microsoft.com/office/drawing/2014/main" id="{FBE262DC-3754-41EA-91E6-48934C55E514}"/>
              </a:ext>
            </a:extLst>
          </p:cNvPr>
          <p:cNvGrpSpPr/>
          <p:nvPr/>
        </p:nvGrpSpPr>
        <p:grpSpPr>
          <a:xfrm>
            <a:off x="4864677" y="1525347"/>
            <a:ext cx="7016252" cy="1389655"/>
            <a:chOff x="4704494" y="1340707"/>
            <a:chExt cx="7444304" cy="1446151"/>
          </a:xfrm>
        </p:grpSpPr>
        <p:grpSp>
          <p:nvGrpSpPr>
            <p:cNvPr id="158" name="Group 468">
              <a:extLst>
                <a:ext uri="{FF2B5EF4-FFF2-40B4-BE49-F238E27FC236}">
                  <a16:creationId xmlns:a16="http://schemas.microsoft.com/office/drawing/2014/main" id="{5943006F-4003-4696-A404-13D07166E26B}"/>
                </a:ext>
              </a:extLst>
            </p:cNvPr>
            <p:cNvGrpSpPr/>
            <p:nvPr/>
          </p:nvGrpSpPr>
          <p:grpSpPr>
            <a:xfrm>
              <a:off x="4704494" y="1354724"/>
              <a:ext cx="2342260" cy="1432134"/>
              <a:chOff x="4704494" y="1430924"/>
              <a:chExt cx="2342260" cy="1432134"/>
            </a:xfrm>
          </p:grpSpPr>
          <p:grpSp>
            <p:nvGrpSpPr>
              <p:cNvPr id="179" name="Group 309">
                <a:extLst>
                  <a:ext uri="{FF2B5EF4-FFF2-40B4-BE49-F238E27FC236}">
                    <a16:creationId xmlns:a16="http://schemas.microsoft.com/office/drawing/2014/main" id="{00B8F57B-C3F2-473A-9A49-51C5E75B043D}"/>
                  </a:ext>
                </a:extLst>
              </p:cNvPr>
              <p:cNvGrpSpPr/>
              <p:nvPr/>
            </p:nvGrpSpPr>
            <p:grpSpPr>
              <a:xfrm>
                <a:off x="4704494" y="1927097"/>
                <a:ext cx="2342260" cy="935961"/>
                <a:chOff x="5166263" y="1927097"/>
                <a:chExt cx="2342260" cy="935961"/>
              </a:xfrm>
            </p:grpSpPr>
            <p:sp>
              <p:nvSpPr>
                <p:cNvPr id="192" name="TextBox 296">
                  <a:extLst>
                    <a:ext uri="{FF2B5EF4-FFF2-40B4-BE49-F238E27FC236}">
                      <a16:creationId xmlns:a16="http://schemas.microsoft.com/office/drawing/2014/main" id="{B5DD4983-114A-4BB0-ABF1-9C2802B36C40}"/>
                    </a:ext>
                  </a:extLst>
                </p:cNvPr>
                <p:cNvSpPr txBox="1"/>
                <p:nvPr/>
              </p:nvSpPr>
              <p:spPr>
                <a:xfrm>
                  <a:off x="5477752" y="1927097"/>
                  <a:ext cx="1719283" cy="736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4000" b="1" dirty="0">
                      <a:solidFill>
                        <a:srgbClr val="9D2B2F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&gt;500</a:t>
                  </a:r>
                </a:p>
              </p:txBody>
            </p:sp>
            <p:sp>
              <p:nvSpPr>
                <p:cNvPr id="193" name="TextBox 307">
                  <a:extLst>
                    <a:ext uri="{FF2B5EF4-FFF2-40B4-BE49-F238E27FC236}">
                      <a16:creationId xmlns:a16="http://schemas.microsoft.com/office/drawing/2014/main" id="{2FEBD249-5882-43A0-B478-455B7AE7EC4C}"/>
                    </a:ext>
                  </a:extLst>
                </p:cNvPr>
                <p:cNvSpPr txBox="1"/>
                <p:nvPr/>
              </p:nvSpPr>
              <p:spPr>
                <a:xfrm>
                  <a:off x="5166263" y="2524504"/>
                  <a:ext cx="23422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Begeisterte Kunden</a:t>
                  </a:r>
                </a:p>
              </p:txBody>
            </p:sp>
          </p:grpSp>
          <p:grpSp>
            <p:nvGrpSpPr>
              <p:cNvPr id="180" name="Graphic 322">
                <a:extLst>
                  <a:ext uri="{FF2B5EF4-FFF2-40B4-BE49-F238E27FC236}">
                    <a16:creationId xmlns:a16="http://schemas.microsoft.com/office/drawing/2014/main" id="{3505DD6B-A212-43AE-B487-835D97FDAD1E}"/>
                  </a:ext>
                </a:extLst>
              </p:cNvPr>
              <p:cNvGrpSpPr/>
              <p:nvPr/>
            </p:nvGrpSpPr>
            <p:grpSpPr>
              <a:xfrm>
                <a:off x="5575384" y="1430924"/>
                <a:ext cx="600480" cy="474585"/>
                <a:chOff x="3881479" y="2861212"/>
                <a:chExt cx="4338637" cy="3429000"/>
              </a:xfrm>
              <a:solidFill>
                <a:srgbClr val="00B2A9"/>
              </a:solidFill>
            </p:grpSpPr>
            <p:sp>
              <p:nvSpPr>
                <p:cNvPr id="181" name="Freeform: Shape 445">
                  <a:extLst>
                    <a:ext uri="{FF2B5EF4-FFF2-40B4-BE49-F238E27FC236}">
                      <a16:creationId xmlns:a16="http://schemas.microsoft.com/office/drawing/2014/main" id="{81785E96-3DD8-4EB2-BBB6-6F99D9F47922}"/>
                    </a:ext>
                  </a:extLst>
                </p:cNvPr>
                <p:cNvSpPr/>
                <p:nvPr/>
              </p:nvSpPr>
              <p:spPr>
                <a:xfrm>
                  <a:off x="3881479" y="2861212"/>
                  <a:ext cx="4338637" cy="3429000"/>
                </a:xfrm>
                <a:custGeom>
                  <a:avLst/>
                  <a:gdLst>
                    <a:gd name="connsiteX0" fmla="*/ 4264819 w 4338637"/>
                    <a:gd name="connsiteY0" fmla="*/ 3276724 h 3429000"/>
                    <a:gd name="connsiteX1" fmla="*/ 4264819 w 4338637"/>
                    <a:gd name="connsiteY1" fmla="*/ 2368915 h 3429000"/>
                    <a:gd name="connsiteX2" fmla="*/ 4323845 w 4338637"/>
                    <a:gd name="connsiteY2" fmla="*/ 2336140 h 3429000"/>
                    <a:gd name="connsiteX3" fmla="*/ 4332237 w 4338637"/>
                    <a:gd name="connsiteY3" fmla="*/ 2265712 h 3429000"/>
                    <a:gd name="connsiteX4" fmla="*/ 4186981 w 4338637"/>
                    <a:gd name="connsiteY4" fmla="*/ 1886103 h 3429000"/>
                    <a:gd name="connsiteX5" fmla="*/ 4115810 w 4338637"/>
                    <a:gd name="connsiteY5" fmla="*/ 1837134 h 3429000"/>
                    <a:gd name="connsiteX6" fmla="*/ 3040856 w 4338637"/>
                    <a:gd name="connsiteY6" fmla="*/ 1837134 h 3429000"/>
                    <a:gd name="connsiteX7" fmla="*/ 3040856 w 4338637"/>
                    <a:gd name="connsiteY7" fmla="*/ 315516 h 3429000"/>
                    <a:gd name="connsiteX8" fmla="*/ 2964656 w 4338637"/>
                    <a:gd name="connsiteY8" fmla="*/ 239316 h 3429000"/>
                    <a:gd name="connsiteX9" fmla="*/ 1976838 w 4338637"/>
                    <a:gd name="connsiteY9" fmla="*/ 239316 h 3429000"/>
                    <a:gd name="connsiteX10" fmla="*/ 1900638 w 4338637"/>
                    <a:gd name="connsiteY10" fmla="*/ 315516 h 3429000"/>
                    <a:gd name="connsiteX11" fmla="*/ 1900638 w 4338637"/>
                    <a:gd name="connsiteY11" fmla="*/ 1074144 h 3429000"/>
                    <a:gd name="connsiteX12" fmla="*/ 1526543 w 4338637"/>
                    <a:gd name="connsiteY12" fmla="*/ 1074144 h 3429000"/>
                    <a:gd name="connsiteX13" fmla="*/ 1526543 w 4338637"/>
                    <a:gd name="connsiteY13" fmla="*/ 76200 h 3429000"/>
                    <a:gd name="connsiteX14" fmla="*/ 1450343 w 4338637"/>
                    <a:gd name="connsiteY14" fmla="*/ 0 h 3429000"/>
                    <a:gd name="connsiteX15" fmla="*/ 1145467 w 4338637"/>
                    <a:gd name="connsiteY15" fmla="*/ 0 h 3429000"/>
                    <a:gd name="connsiteX16" fmla="*/ 1069267 w 4338637"/>
                    <a:gd name="connsiteY16" fmla="*/ 76200 h 3429000"/>
                    <a:gd name="connsiteX17" fmla="*/ 1069267 w 4338637"/>
                    <a:gd name="connsiteY17" fmla="*/ 1074144 h 3429000"/>
                    <a:gd name="connsiteX18" fmla="*/ 916781 w 4338637"/>
                    <a:gd name="connsiteY18" fmla="*/ 1074144 h 3429000"/>
                    <a:gd name="connsiteX19" fmla="*/ 916781 w 4338637"/>
                    <a:gd name="connsiteY19" fmla="*/ 76200 h 3429000"/>
                    <a:gd name="connsiteX20" fmla="*/ 840581 w 4338637"/>
                    <a:gd name="connsiteY20" fmla="*/ 0 h 3429000"/>
                    <a:gd name="connsiteX21" fmla="*/ 535696 w 4338637"/>
                    <a:gd name="connsiteY21" fmla="*/ 0 h 3429000"/>
                    <a:gd name="connsiteX22" fmla="*/ 459496 w 4338637"/>
                    <a:gd name="connsiteY22" fmla="*/ 76200 h 3429000"/>
                    <a:gd name="connsiteX23" fmla="*/ 459496 w 4338637"/>
                    <a:gd name="connsiteY23" fmla="*/ 1074144 h 3429000"/>
                    <a:gd name="connsiteX24" fmla="*/ 225028 w 4338637"/>
                    <a:gd name="connsiteY24" fmla="*/ 1074144 h 3429000"/>
                    <a:gd name="connsiteX25" fmla="*/ 153857 w 4338637"/>
                    <a:gd name="connsiteY25" fmla="*/ 1123112 h 3429000"/>
                    <a:gd name="connsiteX26" fmla="*/ 8601 w 4338637"/>
                    <a:gd name="connsiteY26" fmla="*/ 1502721 h 3429000"/>
                    <a:gd name="connsiteX27" fmla="*/ 16993 w 4338637"/>
                    <a:gd name="connsiteY27" fmla="*/ 1573149 h 3429000"/>
                    <a:gd name="connsiteX28" fmla="*/ 76200 w 4338637"/>
                    <a:gd name="connsiteY28" fmla="*/ 1605934 h 3429000"/>
                    <a:gd name="connsiteX29" fmla="*/ 76200 w 4338637"/>
                    <a:gd name="connsiteY29" fmla="*/ 3276600 h 3429000"/>
                    <a:gd name="connsiteX30" fmla="*/ 0 w 4338637"/>
                    <a:gd name="connsiteY30" fmla="*/ 3352800 h 3429000"/>
                    <a:gd name="connsiteX31" fmla="*/ 76200 w 4338637"/>
                    <a:gd name="connsiteY31" fmla="*/ 3429000 h 3429000"/>
                    <a:gd name="connsiteX32" fmla="*/ 152400 w 4338637"/>
                    <a:gd name="connsiteY32" fmla="*/ 3429000 h 3429000"/>
                    <a:gd name="connsiteX33" fmla="*/ 1976838 w 4338637"/>
                    <a:gd name="connsiteY33" fmla="*/ 3429000 h 3429000"/>
                    <a:gd name="connsiteX34" fmla="*/ 2975772 w 4338637"/>
                    <a:gd name="connsiteY34" fmla="*/ 3429000 h 3429000"/>
                    <a:gd name="connsiteX35" fmla="*/ 4188619 w 4338637"/>
                    <a:gd name="connsiteY35" fmla="*/ 3429000 h 3429000"/>
                    <a:gd name="connsiteX36" fmla="*/ 4262438 w 4338637"/>
                    <a:gd name="connsiteY36" fmla="*/ 3429000 h 3429000"/>
                    <a:gd name="connsiteX37" fmla="*/ 4338638 w 4338637"/>
                    <a:gd name="connsiteY37" fmla="*/ 3352800 h 3429000"/>
                    <a:gd name="connsiteX38" fmla="*/ 4264819 w 4338637"/>
                    <a:gd name="connsiteY38" fmla="*/ 3276724 h 3429000"/>
                    <a:gd name="connsiteX39" fmla="*/ 1221667 w 4338637"/>
                    <a:gd name="connsiteY39" fmla="*/ 458391 h 3429000"/>
                    <a:gd name="connsiteX40" fmla="*/ 1374143 w 4338637"/>
                    <a:gd name="connsiteY40" fmla="*/ 458391 h 3429000"/>
                    <a:gd name="connsiteX41" fmla="*/ 1374143 w 4338637"/>
                    <a:gd name="connsiteY41" fmla="*/ 1071162 h 3429000"/>
                    <a:gd name="connsiteX42" fmla="*/ 1221667 w 4338637"/>
                    <a:gd name="connsiteY42" fmla="*/ 1071162 h 3429000"/>
                    <a:gd name="connsiteX43" fmla="*/ 1221667 w 4338637"/>
                    <a:gd name="connsiteY43" fmla="*/ 458391 h 3429000"/>
                    <a:gd name="connsiteX44" fmla="*/ 1374143 w 4338637"/>
                    <a:gd name="connsiteY44" fmla="*/ 152400 h 3429000"/>
                    <a:gd name="connsiteX45" fmla="*/ 1374143 w 4338637"/>
                    <a:gd name="connsiteY45" fmla="*/ 305991 h 3429000"/>
                    <a:gd name="connsiteX46" fmla="*/ 1221667 w 4338637"/>
                    <a:gd name="connsiteY46" fmla="*/ 305991 h 3429000"/>
                    <a:gd name="connsiteX47" fmla="*/ 1221667 w 4338637"/>
                    <a:gd name="connsiteY47" fmla="*/ 152400 h 3429000"/>
                    <a:gd name="connsiteX48" fmla="*/ 1374143 w 4338637"/>
                    <a:gd name="connsiteY48" fmla="*/ 152400 h 3429000"/>
                    <a:gd name="connsiteX49" fmla="*/ 611896 w 4338637"/>
                    <a:gd name="connsiteY49" fmla="*/ 458391 h 3429000"/>
                    <a:gd name="connsiteX50" fmla="*/ 764381 w 4338637"/>
                    <a:gd name="connsiteY50" fmla="*/ 458391 h 3429000"/>
                    <a:gd name="connsiteX51" fmla="*/ 764381 w 4338637"/>
                    <a:gd name="connsiteY51" fmla="*/ 1071162 h 3429000"/>
                    <a:gd name="connsiteX52" fmla="*/ 611896 w 4338637"/>
                    <a:gd name="connsiteY52" fmla="*/ 1071162 h 3429000"/>
                    <a:gd name="connsiteX53" fmla="*/ 611896 w 4338637"/>
                    <a:gd name="connsiteY53" fmla="*/ 458391 h 3429000"/>
                    <a:gd name="connsiteX54" fmla="*/ 764381 w 4338637"/>
                    <a:gd name="connsiteY54" fmla="*/ 152400 h 3429000"/>
                    <a:gd name="connsiteX55" fmla="*/ 764381 w 4338637"/>
                    <a:gd name="connsiteY55" fmla="*/ 305991 h 3429000"/>
                    <a:gd name="connsiteX56" fmla="*/ 611896 w 4338637"/>
                    <a:gd name="connsiteY56" fmla="*/ 305991 h 3429000"/>
                    <a:gd name="connsiteX57" fmla="*/ 611896 w 4338637"/>
                    <a:gd name="connsiteY57" fmla="*/ 152400 h 3429000"/>
                    <a:gd name="connsiteX58" fmla="*/ 764381 w 4338637"/>
                    <a:gd name="connsiteY58" fmla="*/ 152400 h 3429000"/>
                    <a:gd name="connsiteX59" fmla="*/ 4063384 w 4338637"/>
                    <a:gd name="connsiteY59" fmla="*/ 1989534 h 3429000"/>
                    <a:gd name="connsiteX60" fmla="*/ 4150328 w 4338637"/>
                    <a:gd name="connsiteY60" fmla="*/ 2216744 h 3429000"/>
                    <a:gd name="connsiteX61" fmla="*/ 4115819 w 4338637"/>
                    <a:gd name="connsiteY61" fmla="*/ 2216744 h 3429000"/>
                    <a:gd name="connsiteX62" fmla="*/ 3040856 w 4338637"/>
                    <a:gd name="connsiteY62" fmla="*/ 2216744 h 3429000"/>
                    <a:gd name="connsiteX63" fmla="*/ 3040856 w 4338637"/>
                    <a:gd name="connsiteY63" fmla="*/ 1989534 h 3429000"/>
                    <a:gd name="connsiteX64" fmla="*/ 4063384 w 4338637"/>
                    <a:gd name="connsiteY64" fmla="*/ 1989534 h 3429000"/>
                    <a:gd name="connsiteX65" fmla="*/ 2053038 w 4338637"/>
                    <a:gd name="connsiteY65" fmla="*/ 391716 h 3429000"/>
                    <a:gd name="connsiteX66" fmla="*/ 2888456 w 4338637"/>
                    <a:gd name="connsiteY66" fmla="*/ 391716 h 3429000"/>
                    <a:gd name="connsiteX67" fmla="*/ 2888456 w 4338637"/>
                    <a:gd name="connsiteY67" fmla="*/ 3276600 h 3429000"/>
                    <a:gd name="connsiteX68" fmla="*/ 2053038 w 4338637"/>
                    <a:gd name="connsiteY68" fmla="*/ 3276600 h 3429000"/>
                    <a:gd name="connsiteX69" fmla="*/ 2053038 w 4338637"/>
                    <a:gd name="connsiteY69" fmla="*/ 1528362 h 3429000"/>
                    <a:gd name="connsiteX70" fmla="*/ 2053038 w 4338637"/>
                    <a:gd name="connsiteY70" fmla="*/ 391716 h 3429000"/>
                    <a:gd name="connsiteX71" fmla="*/ 1294409 w 4338637"/>
                    <a:gd name="connsiteY71" fmla="*/ 1604562 h 3429000"/>
                    <a:gd name="connsiteX72" fmla="*/ 1294409 w 4338637"/>
                    <a:gd name="connsiteY72" fmla="*/ 2057000 h 3429000"/>
                    <a:gd name="connsiteX73" fmla="*/ 834828 w 4338637"/>
                    <a:gd name="connsiteY73" fmla="*/ 2057000 h 3429000"/>
                    <a:gd name="connsiteX74" fmla="*/ 834828 w 4338637"/>
                    <a:gd name="connsiteY74" fmla="*/ 1604562 h 3429000"/>
                    <a:gd name="connsiteX75" fmla="*/ 1294409 w 4338637"/>
                    <a:gd name="connsiteY75" fmla="*/ 1604562 h 3429000"/>
                    <a:gd name="connsiteX76" fmla="*/ 1900638 w 4338637"/>
                    <a:gd name="connsiteY76" fmla="*/ 1604562 h 3429000"/>
                    <a:gd name="connsiteX77" fmla="*/ 1900638 w 4338637"/>
                    <a:gd name="connsiteY77" fmla="*/ 2057000 h 3429000"/>
                    <a:gd name="connsiteX78" fmla="*/ 1446809 w 4338637"/>
                    <a:gd name="connsiteY78" fmla="*/ 2057000 h 3429000"/>
                    <a:gd name="connsiteX79" fmla="*/ 1446809 w 4338637"/>
                    <a:gd name="connsiteY79" fmla="*/ 1604562 h 3429000"/>
                    <a:gd name="connsiteX80" fmla="*/ 1900638 w 4338637"/>
                    <a:gd name="connsiteY80" fmla="*/ 1604562 h 3429000"/>
                    <a:gd name="connsiteX81" fmla="*/ 1900638 w 4338637"/>
                    <a:gd name="connsiteY81" fmla="*/ 2668981 h 3429000"/>
                    <a:gd name="connsiteX82" fmla="*/ 1446809 w 4338637"/>
                    <a:gd name="connsiteY82" fmla="*/ 2668981 h 3429000"/>
                    <a:gd name="connsiteX83" fmla="*/ 1446809 w 4338637"/>
                    <a:gd name="connsiteY83" fmla="*/ 2209400 h 3429000"/>
                    <a:gd name="connsiteX84" fmla="*/ 1900638 w 4338637"/>
                    <a:gd name="connsiteY84" fmla="*/ 2209400 h 3429000"/>
                    <a:gd name="connsiteX85" fmla="*/ 1900638 w 4338637"/>
                    <a:gd name="connsiteY85" fmla="*/ 2668981 h 3429000"/>
                    <a:gd name="connsiteX86" fmla="*/ 682428 w 4338637"/>
                    <a:gd name="connsiteY86" fmla="*/ 2057000 h 3429000"/>
                    <a:gd name="connsiteX87" fmla="*/ 228600 w 4338637"/>
                    <a:gd name="connsiteY87" fmla="*/ 2057000 h 3429000"/>
                    <a:gd name="connsiteX88" fmla="*/ 228600 w 4338637"/>
                    <a:gd name="connsiteY88" fmla="*/ 1605972 h 3429000"/>
                    <a:gd name="connsiteX89" fmla="*/ 240535 w 4338637"/>
                    <a:gd name="connsiteY89" fmla="*/ 1604562 h 3429000"/>
                    <a:gd name="connsiteX90" fmla="*/ 682428 w 4338637"/>
                    <a:gd name="connsiteY90" fmla="*/ 1604562 h 3429000"/>
                    <a:gd name="connsiteX91" fmla="*/ 682428 w 4338637"/>
                    <a:gd name="connsiteY91" fmla="*/ 2057000 h 3429000"/>
                    <a:gd name="connsiteX92" fmla="*/ 228600 w 4338637"/>
                    <a:gd name="connsiteY92" fmla="*/ 2209400 h 3429000"/>
                    <a:gd name="connsiteX93" fmla="*/ 682428 w 4338637"/>
                    <a:gd name="connsiteY93" fmla="*/ 2209400 h 3429000"/>
                    <a:gd name="connsiteX94" fmla="*/ 682428 w 4338637"/>
                    <a:gd name="connsiteY94" fmla="*/ 2668981 h 3429000"/>
                    <a:gd name="connsiteX95" fmla="*/ 228600 w 4338637"/>
                    <a:gd name="connsiteY95" fmla="*/ 2668981 h 3429000"/>
                    <a:gd name="connsiteX96" fmla="*/ 228600 w 4338637"/>
                    <a:gd name="connsiteY96" fmla="*/ 2209400 h 3429000"/>
                    <a:gd name="connsiteX97" fmla="*/ 834828 w 4338637"/>
                    <a:gd name="connsiteY97" fmla="*/ 2209400 h 3429000"/>
                    <a:gd name="connsiteX98" fmla="*/ 1294409 w 4338637"/>
                    <a:gd name="connsiteY98" fmla="*/ 2209400 h 3429000"/>
                    <a:gd name="connsiteX99" fmla="*/ 1294409 w 4338637"/>
                    <a:gd name="connsiteY99" fmla="*/ 2668981 h 3429000"/>
                    <a:gd name="connsiteX100" fmla="*/ 834828 w 4338637"/>
                    <a:gd name="connsiteY100" fmla="*/ 2668981 h 3429000"/>
                    <a:gd name="connsiteX101" fmla="*/ 834828 w 4338637"/>
                    <a:gd name="connsiteY101" fmla="*/ 2209400 h 3429000"/>
                    <a:gd name="connsiteX102" fmla="*/ 1294409 w 4338637"/>
                    <a:gd name="connsiteY102" fmla="*/ 2821381 h 3429000"/>
                    <a:gd name="connsiteX103" fmla="*/ 1294409 w 4338637"/>
                    <a:gd name="connsiteY103" fmla="*/ 3276600 h 3429000"/>
                    <a:gd name="connsiteX104" fmla="*/ 834828 w 4338637"/>
                    <a:gd name="connsiteY104" fmla="*/ 3276600 h 3429000"/>
                    <a:gd name="connsiteX105" fmla="*/ 834828 w 4338637"/>
                    <a:gd name="connsiteY105" fmla="*/ 2821381 h 3429000"/>
                    <a:gd name="connsiteX106" fmla="*/ 1294409 w 4338637"/>
                    <a:gd name="connsiteY106" fmla="*/ 2821381 h 3429000"/>
                    <a:gd name="connsiteX107" fmla="*/ 1446809 w 4338637"/>
                    <a:gd name="connsiteY107" fmla="*/ 2821381 h 3429000"/>
                    <a:gd name="connsiteX108" fmla="*/ 1900638 w 4338637"/>
                    <a:gd name="connsiteY108" fmla="*/ 2821381 h 3429000"/>
                    <a:gd name="connsiteX109" fmla="*/ 1900638 w 4338637"/>
                    <a:gd name="connsiteY109" fmla="*/ 3276600 h 3429000"/>
                    <a:gd name="connsiteX110" fmla="*/ 1446809 w 4338637"/>
                    <a:gd name="connsiteY110" fmla="*/ 3276600 h 3429000"/>
                    <a:gd name="connsiteX111" fmla="*/ 1446809 w 4338637"/>
                    <a:gd name="connsiteY111" fmla="*/ 2821381 h 3429000"/>
                    <a:gd name="connsiteX112" fmla="*/ 277463 w 4338637"/>
                    <a:gd name="connsiteY112" fmla="*/ 1226544 h 3429000"/>
                    <a:gd name="connsiteX113" fmla="*/ 1900638 w 4338637"/>
                    <a:gd name="connsiteY113" fmla="*/ 1226544 h 3429000"/>
                    <a:gd name="connsiteX114" fmla="*/ 1900638 w 4338637"/>
                    <a:gd name="connsiteY114" fmla="*/ 1452172 h 3429000"/>
                    <a:gd name="connsiteX115" fmla="*/ 1384926 w 4338637"/>
                    <a:gd name="connsiteY115" fmla="*/ 1452172 h 3429000"/>
                    <a:gd name="connsiteX116" fmla="*/ 1370600 w 4338637"/>
                    <a:gd name="connsiteY116" fmla="*/ 1450781 h 3429000"/>
                    <a:gd name="connsiteX117" fmla="*/ 1356274 w 4338637"/>
                    <a:gd name="connsiteY117" fmla="*/ 1452172 h 3429000"/>
                    <a:gd name="connsiteX118" fmla="*/ 772944 w 4338637"/>
                    <a:gd name="connsiteY118" fmla="*/ 1452172 h 3429000"/>
                    <a:gd name="connsiteX119" fmla="*/ 758619 w 4338637"/>
                    <a:gd name="connsiteY119" fmla="*/ 1450781 h 3429000"/>
                    <a:gd name="connsiteX120" fmla="*/ 744293 w 4338637"/>
                    <a:gd name="connsiteY120" fmla="*/ 1452172 h 3429000"/>
                    <a:gd name="connsiteX121" fmla="*/ 191129 w 4338637"/>
                    <a:gd name="connsiteY121" fmla="*/ 1452172 h 3429000"/>
                    <a:gd name="connsiteX122" fmla="*/ 277463 w 4338637"/>
                    <a:gd name="connsiteY122" fmla="*/ 1226544 h 3429000"/>
                    <a:gd name="connsiteX123" fmla="*/ 228600 w 4338637"/>
                    <a:gd name="connsiteY123" fmla="*/ 2821381 h 3429000"/>
                    <a:gd name="connsiteX124" fmla="*/ 682428 w 4338637"/>
                    <a:gd name="connsiteY124" fmla="*/ 2821381 h 3429000"/>
                    <a:gd name="connsiteX125" fmla="*/ 682428 w 4338637"/>
                    <a:gd name="connsiteY125" fmla="*/ 3276600 h 3429000"/>
                    <a:gd name="connsiteX126" fmla="*/ 228600 w 4338637"/>
                    <a:gd name="connsiteY126" fmla="*/ 3276600 h 3429000"/>
                    <a:gd name="connsiteX127" fmla="*/ 228600 w 4338637"/>
                    <a:gd name="connsiteY127" fmla="*/ 2821381 h 3429000"/>
                    <a:gd name="connsiteX128" fmla="*/ 3805238 w 4338637"/>
                    <a:gd name="connsiteY128" fmla="*/ 3276600 h 3429000"/>
                    <a:gd name="connsiteX129" fmla="*/ 3346447 w 4338637"/>
                    <a:gd name="connsiteY129" fmla="*/ 3276600 h 3429000"/>
                    <a:gd name="connsiteX130" fmla="*/ 3346447 w 4338637"/>
                    <a:gd name="connsiteY130" fmla="*/ 2898381 h 3429000"/>
                    <a:gd name="connsiteX131" fmla="*/ 3805238 w 4338637"/>
                    <a:gd name="connsiteY131" fmla="*/ 2898381 h 3429000"/>
                    <a:gd name="connsiteX132" fmla="*/ 3805238 w 4338637"/>
                    <a:gd name="connsiteY132" fmla="*/ 3276600 h 3429000"/>
                    <a:gd name="connsiteX133" fmla="*/ 3957638 w 4338637"/>
                    <a:gd name="connsiteY133" fmla="*/ 3276600 h 3429000"/>
                    <a:gd name="connsiteX134" fmla="*/ 3957638 w 4338637"/>
                    <a:gd name="connsiteY134" fmla="*/ 2822181 h 3429000"/>
                    <a:gd name="connsiteX135" fmla="*/ 3881438 w 4338637"/>
                    <a:gd name="connsiteY135" fmla="*/ 2745981 h 3429000"/>
                    <a:gd name="connsiteX136" fmla="*/ 3270247 w 4338637"/>
                    <a:gd name="connsiteY136" fmla="*/ 2745981 h 3429000"/>
                    <a:gd name="connsiteX137" fmla="*/ 3194047 w 4338637"/>
                    <a:gd name="connsiteY137" fmla="*/ 2822181 h 3429000"/>
                    <a:gd name="connsiteX138" fmla="*/ 3194047 w 4338637"/>
                    <a:gd name="connsiteY138" fmla="*/ 3276600 h 3429000"/>
                    <a:gd name="connsiteX139" fmla="*/ 3051972 w 4338637"/>
                    <a:gd name="connsiteY139" fmla="*/ 3276600 h 3429000"/>
                    <a:gd name="connsiteX140" fmla="*/ 3051972 w 4338637"/>
                    <a:gd name="connsiteY140" fmla="*/ 2369144 h 3429000"/>
                    <a:gd name="connsiteX141" fmla="*/ 4112419 w 4338637"/>
                    <a:gd name="connsiteY141" fmla="*/ 2369144 h 3429000"/>
                    <a:gd name="connsiteX142" fmla="*/ 4112419 w 4338637"/>
                    <a:gd name="connsiteY142" fmla="*/ 3276600 h 3429000"/>
                    <a:gd name="connsiteX143" fmla="*/ 3957638 w 4338637"/>
                    <a:gd name="connsiteY143" fmla="*/ 3276600 h 342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</a:cxnLst>
                  <a:rect l="l" t="t" r="r" b="b"/>
                  <a:pathLst>
                    <a:path w="4338637" h="3429000">
                      <a:moveTo>
                        <a:pt x="4264819" y="3276724"/>
                      </a:moveTo>
                      <a:lnTo>
                        <a:pt x="4264819" y="2368915"/>
                      </a:lnTo>
                      <a:cubicBezTo>
                        <a:pt x="4288470" y="2367744"/>
                        <a:pt x="4310339" y="2355761"/>
                        <a:pt x="4323845" y="2336140"/>
                      </a:cubicBezTo>
                      <a:cubicBezTo>
                        <a:pt x="4338057" y="2315480"/>
                        <a:pt x="4341200" y="2289143"/>
                        <a:pt x="4332237" y="2265712"/>
                      </a:cubicBezTo>
                      <a:lnTo>
                        <a:pt x="4186981" y="1886103"/>
                      </a:lnTo>
                      <a:cubicBezTo>
                        <a:pt x="4175694" y="1856613"/>
                        <a:pt x="4147395" y="1837134"/>
                        <a:pt x="4115810" y="1837134"/>
                      </a:cubicBezTo>
                      <a:lnTo>
                        <a:pt x="3040856" y="1837134"/>
                      </a:lnTo>
                      <a:lnTo>
                        <a:pt x="3040856" y="315516"/>
                      </a:lnTo>
                      <a:cubicBezTo>
                        <a:pt x="3040856" y="273434"/>
                        <a:pt x="3006738" y="239316"/>
                        <a:pt x="2964656" y="239316"/>
                      </a:cubicBezTo>
                      <a:lnTo>
                        <a:pt x="1976838" y="239316"/>
                      </a:lnTo>
                      <a:cubicBezTo>
                        <a:pt x="1934756" y="239316"/>
                        <a:pt x="1900638" y="273434"/>
                        <a:pt x="1900638" y="315516"/>
                      </a:cubicBezTo>
                      <a:lnTo>
                        <a:pt x="1900638" y="1074144"/>
                      </a:lnTo>
                      <a:lnTo>
                        <a:pt x="1526543" y="1074144"/>
                      </a:lnTo>
                      <a:lnTo>
                        <a:pt x="1526543" y="76200"/>
                      </a:lnTo>
                      <a:cubicBezTo>
                        <a:pt x="1526543" y="34119"/>
                        <a:pt x="1492425" y="0"/>
                        <a:pt x="1450343" y="0"/>
                      </a:cubicBezTo>
                      <a:lnTo>
                        <a:pt x="1145467" y="0"/>
                      </a:lnTo>
                      <a:cubicBezTo>
                        <a:pt x="1103386" y="0"/>
                        <a:pt x="1069267" y="34119"/>
                        <a:pt x="1069267" y="76200"/>
                      </a:cubicBezTo>
                      <a:lnTo>
                        <a:pt x="1069267" y="1074144"/>
                      </a:lnTo>
                      <a:lnTo>
                        <a:pt x="916781" y="1074144"/>
                      </a:lnTo>
                      <a:lnTo>
                        <a:pt x="916781" y="76200"/>
                      </a:lnTo>
                      <a:cubicBezTo>
                        <a:pt x="916781" y="34119"/>
                        <a:pt x="882663" y="0"/>
                        <a:pt x="840581" y="0"/>
                      </a:cubicBezTo>
                      <a:lnTo>
                        <a:pt x="535696" y="0"/>
                      </a:lnTo>
                      <a:cubicBezTo>
                        <a:pt x="493614" y="0"/>
                        <a:pt x="459496" y="34119"/>
                        <a:pt x="459496" y="76200"/>
                      </a:cubicBezTo>
                      <a:lnTo>
                        <a:pt x="459496" y="1074144"/>
                      </a:lnTo>
                      <a:lnTo>
                        <a:pt x="225028" y="1074144"/>
                      </a:lnTo>
                      <a:cubicBezTo>
                        <a:pt x="193453" y="1074144"/>
                        <a:pt x="165144" y="1093622"/>
                        <a:pt x="153857" y="1123112"/>
                      </a:cubicBezTo>
                      <a:lnTo>
                        <a:pt x="8601" y="1502721"/>
                      </a:lnTo>
                      <a:cubicBezTo>
                        <a:pt x="-362" y="1526143"/>
                        <a:pt x="2781" y="1552480"/>
                        <a:pt x="16993" y="1573149"/>
                      </a:cubicBezTo>
                      <a:cubicBezTo>
                        <a:pt x="30537" y="1592818"/>
                        <a:pt x="52483" y="1604820"/>
                        <a:pt x="76200" y="1605934"/>
                      </a:cubicBezTo>
                      <a:lnTo>
                        <a:pt x="76200" y="3276600"/>
                      </a:lnTo>
                      <a:cubicBezTo>
                        <a:pt x="34119" y="3276600"/>
                        <a:pt x="0" y="3310719"/>
                        <a:pt x="0" y="3352800"/>
                      </a:cubicBezTo>
                      <a:cubicBezTo>
                        <a:pt x="0" y="3394882"/>
                        <a:pt x="34119" y="3429000"/>
                        <a:pt x="76200" y="3429000"/>
                      </a:cubicBezTo>
                      <a:lnTo>
                        <a:pt x="152400" y="3429000"/>
                      </a:lnTo>
                      <a:lnTo>
                        <a:pt x="1976838" y="3429000"/>
                      </a:lnTo>
                      <a:lnTo>
                        <a:pt x="2975772" y="3429000"/>
                      </a:lnTo>
                      <a:lnTo>
                        <a:pt x="4188619" y="3429000"/>
                      </a:lnTo>
                      <a:lnTo>
                        <a:pt x="4262438" y="3429000"/>
                      </a:lnTo>
                      <a:cubicBezTo>
                        <a:pt x="4304519" y="3429000"/>
                        <a:pt x="4338638" y="3394882"/>
                        <a:pt x="4338638" y="3352800"/>
                      </a:cubicBezTo>
                      <a:cubicBezTo>
                        <a:pt x="4338638" y="3311519"/>
                        <a:pt x="4305786" y="3277991"/>
                        <a:pt x="4264819" y="3276724"/>
                      </a:cubicBezTo>
                      <a:close/>
                      <a:moveTo>
                        <a:pt x="1221667" y="458391"/>
                      </a:moveTo>
                      <a:lnTo>
                        <a:pt x="1374143" y="458391"/>
                      </a:lnTo>
                      <a:lnTo>
                        <a:pt x="1374143" y="1071162"/>
                      </a:lnTo>
                      <a:lnTo>
                        <a:pt x="1221667" y="1071162"/>
                      </a:lnTo>
                      <a:lnTo>
                        <a:pt x="1221667" y="458391"/>
                      </a:lnTo>
                      <a:close/>
                      <a:moveTo>
                        <a:pt x="1374143" y="152400"/>
                      </a:moveTo>
                      <a:lnTo>
                        <a:pt x="1374143" y="305991"/>
                      </a:lnTo>
                      <a:lnTo>
                        <a:pt x="1221667" y="305991"/>
                      </a:lnTo>
                      <a:lnTo>
                        <a:pt x="1221667" y="152400"/>
                      </a:lnTo>
                      <a:lnTo>
                        <a:pt x="1374143" y="152400"/>
                      </a:lnTo>
                      <a:close/>
                      <a:moveTo>
                        <a:pt x="611896" y="458391"/>
                      </a:moveTo>
                      <a:lnTo>
                        <a:pt x="764381" y="458391"/>
                      </a:lnTo>
                      <a:lnTo>
                        <a:pt x="764381" y="1071162"/>
                      </a:lnTo>
                      <a:lnTo>
                        <a:pt x="611896" y="1071162"/>
                      </a:lnTo>
                      <a:lnTo>
                        <a:pt x="611896" y="458391"/>
                      </a:lnTo>
                      <a:close/>
                      <a:moveTo>
                        <a:pt x="764381" y="152400"/>
                      </a:moveTo>
                      <a:lnTo>
                        <a:pt x="764381" y="305991"/>
                      </a:lnTo>
                      <a:lnTo>
                        <a:pt x="611896" y="305991"/>
                      </a:lnTo>
                      <a:lnTo>
                        <a:pt x="611896" y="152400"/>
                      </a:lnTo>
                      <a:lnTo>
                        <a:pt x="764381" y="152400"/>
                      </a:lnTo>
                      <a:close/>
                      <a:moveTo>
                        <a:pt x="4063384" y="1989534"/>
                      </a:moveTo>
                      <a:lnTo>
                        <a:pt x="4150328" y="2216744"/>
                      </a:lnTo>
                      <a:lnTo>
                        <a:pt x="4115819" y="2216744"/>
                      </a:lnTo>
                      <a:lnTo>
                        <a:pt x="3040856" y="2216744"/>
                      </a:lnTo>
                      <a:lnTo>
                        <a:pt x="3040856" y="1989534"/>
                      </a:lnTo>
                      <a:lnTo>
                        <a:pt x="4063384" y="1989534"/>
                      </a:lnTo>
                      <a:close/>
                      <a:moveTo>
                        <a:pt x="2053038" y="391716"/>
                      </a:moveTo>
                      <a:lnTo>
                        <a:pt x="2888456" y="391716"/>
                      </a:lnTo>
                      <a:lnTo>
                        <a:pt x="2888456" y="3276600"/>
                      </a:lnTo>
                      <a:lnTo>
                        <a:pt x="2053038" y="3276600"/>
                      </a:lnTo>
                      <a:lnTo>
                        <a:pt x="2053038" y="1528362"/>
                      </a:lnTo>
                      <a:lnTo>
                        <a:pt x="2053038" y="391716"/>
                      </a:lnTo>
                      <a:close/>
                      <a:moveTo>
                        <a:pt x="1294409" y="1604562"/>
                      </a:moveTo>
                      <a:lnTo>
                        <a:pt x="1294409" y="2057000"/>
                      </a:lnTo>
                      <a:lnTo>
                        <a:pt x="834828" y="2057000"/>
                      </a:lnTo>
                      <a:lnTo>
                        <a:pt x="834828" y="1604562"/>
                      </a:lnTo>
                      <a:lnTo>
                        <a:pt x="1294409" y="1604562"/>
                      </a:lnTo>
                      <a:close/>
                      <a:moveTo>
                        <a:pt x="1900638" y="1604562"/>
                      </a:moveTo>
                      <a:lnTo>
                        <a:pt x="1900638" y="2057000"/>
                      </a:lnTo>
                      <a:lnTo>
                        <a:pt x="1446809" y="2057000"/>
                      </a:lnTo>
                      <a:lnTo>
                        <a:pt x="1446809" y="1604562"/>
                      </a:lnTo>
                      <a:lnTo>
                        <a:pt x="1900638" y="1604562"/>
                      </a:lnTo>
                      <a:close/>
                      <a:moveTo>
                        <a:pt x="1900638" y="2668981"/>
                      </a:moveTo>
                      <a:lnTo>
                        <a:pt x="1446809" y="2668981"/>
                      </a:lnTo>
                      <a:lnTo>
                        <a:pt x="1446809" y="2209400"/>
                      </a:lnTo>
                      <a:lnTo>
                        <a:pt x="1900638" y="2209400"/>
                      </a:lnTo>
                      <a:lnTo>
                        <a:pt x="1900638" y="2668981"/>
                      </a:lnTo>
                      <a:close/>
                      <a:moveTo>
                        <a:pt x="682428" y="2057000"/>
                      </a:moveTo>
                      <a:lnTo>
                        <a:pt x="228600" y="2057000"/>
                      </a:lnTo>
                      <a:lnTo>
                        <a:pt x="228600" y="1605972"/>
                      </a:lnTo>
                      <a:cubicBezTo>
                        <a:pt x="232658" y="1605782"/>
                        <a:pt x="236658" y="1605363"/>
                        <a:pt x="240535" y="1604562"/>
                      </a:cubicBezTo>
                      <a:lnTo>
                        <a:pt x="682428" y="1604562"/>
                      </a:lnTo>
                      <a:lnTo>
                        <a:pt x="682428" y="2057000"/>
                      </a:lnTo>
                      <a:close/>
                      <a:moveTo>
                        <a:pt x="228600" y="2209400"/>
                      </a:moveTo>
                      <a:lnTo>
                        <a:pt x="682428" y="2209400"/>
                      </a:lnTo>
                      <a:lnTo>
                        <a:pt x="682428" y="2668981"/>
                      </a:lnTo>
                      <a:lnTo>
                        <a:pt x="228600" y="2668981"/>
                      </a:lnTo>
                      <a:lnTo>
                        <a:pt x="228600" y="2209400"/>
                      </a:lnTo>
                      <a:close/>
                      <a:moveTo>
                        <a:pt x="834828" y="2209400"/>
                      </a:moveTo>
                      <a:lnTo>
                        <a:pt x="1294409" y="2209400"/>
                      </a:lnTo>
                      <a:lnTo>
                        <a:pt x="1294409" y="2668981"/>
                      </a:lnTo>
                      <a:lnTo>
                        <a:pt x="834828" y="2668981"/>
                      </a:lnTo>
                      <a:lnTo>
                        <a:pt x="834828" y="2209400"/>
                      </a:lnTo>
                      <a:close/>
                      <a:moveTo>
                        <a:pt x="1294409" y="2821381"/>
                      </a:moveTo>
                      <a:lnTo>
                        <a:pt x="1294409" y="3276600"/>
                      </a:lnTo>
                      <a:lnTo>
                        <a:pt x="834828" y="3276600"/>
                      </a:lnTo>
                      <a:lnTo>
                        <a:pt x="834828" y="2821381"/>
                      </a:lnTo>
                      <a:lnTo>
                        <a:pt x="1294409" y="2821381"/>
                      </a:lnTo>
                      <a:close/>
                      <a:moveTo>
                        <a:pt x="1446809" y="2821381"/>
                      </a:moveTo>
                      <a:lnTo>
                        <a:pt x="1900638" y="2821381"/>
                      </a:lnTo>
                      <a:lnTo>
                        <a:pt x="1900638" y="3276600"/>
                      </a:lnTo>
                      <a:lnTo>
                        <a:pt x="1446809" y="3276600"/>
                      </a:lnTo>
                      <a:lnTo>
                        <a:pt x="1446809" y="2821381"/>
                      </a:lnTo>
                      <a:close/>
                      <a:moveTo>
                        <a:pt x="277463" y="1226544"/>
                      </a:moveTo>
                      <a:lnTo>
                        <a:pt x="1900638" y="1226544"/>
                      </a:lnTo>
                      <a:lnTo>
                        <a:pt x="1900638" y="1452172"/>
                      </a:lnTo>
                      <a:lnTo>
                        <a:pt x="1384926" y="1452172"/>
                      </a:lnTo>
                      <a:cubicBezTo>
                        <a:pt x="1380277" y="1451286"/>
                        <a:pt x="1375505" y="1450781"/>
                        <a:pt x="1370600" y="1450781"/>
                      </a:cubicBezTo>
                      <a:cubicBezTo>
                        <a:pt x="1365695" y="1450781"/>
                        <a:pt x="1360923" y="1451286"/>
                        <a:pt x="1356274" y="1452172"/>
                      </a:cubicBezTo>
                      <a:lnTo>
                        <a:pt x="772944" y="1452172"/>
                      </a:lnTo>
                      <a:cubicBezTo>
                        <a:pt x="768296" y="1451286"/>
                        <a:pt x="763524" y="1450781"/>
                        <a:pt x="758619" y="1450781"/>
                      </a:cubicBezTo>
                      <a:cubicBezTo>
                        <a:pt x="753713" y="1450781"/>
                        <a:pt x="748941" y="1451286"/>
                        <a:pt x="744293" y="1452172"/>
                      </a:cubicBezTo>
                      <a:lnTo>
                        <a:pt x="191129" y="1452172"/>
                      </a:lnTo>
                      <a:lnTo>
                        <a:pt x="277463" y="1226544"/>
                      </a:lnTo>
                      <a:close/>
                      <a:moveTo>
                        <a:pt x="228600" y="2821381"/>
                      </a:moveTo>
                      <a:lnTo>
                        <a:pt x="682428" y="2821381"/>
                      </a:lnTo>
                      <a:lnTo>
                        <a:pt x="682428" y="3276600"/>
                      </a:lnTo>
                      <a:lnTo>
                        <a:pt x="228600" y="3276600"/>
                      </a:lnTo>
                      <a:lnTo>
                        <a:pt x="228600" y="2821381"/>
                      </a:lnTo>
                      <a:close/>
                      <a:moveTo>
                        <a:pt x="3805238" y="3276600"/>
                      </a:moveTo>
                      <a:lnTo>
                        <a:pt x="3346447" y="3276600"/>
                      </a:lnTo>
                      <a:lnTo>
                        <a:pt x="3346447" y="2898381"/>
                      </a:lnTo>
                      <a:lnTo>
                        <a:pt x="3805238" y="2898381"/>
                      </a:lnTo>
                      <a:lnTo>
                        <a:pt x="3805238" y="3276600"/>
                      </a:lnTo>
                      <a:close/>
                      <a:moveTo>
                        <a:pt x="3957638" y="3276600"/>
                      </a:moveTo>
                      <a:lnTo>
                        <a:pt x="3957638" y="2822181"/>
                      </a:lnTo>
                      <a:cubicBezTo>
                        <a:pt x="3957638" y="2780100"/>
                        <a:pt x="3923519" y="2745981"/>
                        <a:pt x="3881438" y="2745981"/>
                      </a:cubicBezTo>
                      <a:lnTo>
                        <a:pt x="3270247" y="2745981"/>
                      </a:lnTo>
                      <a:cubicBezTo>
                        <a:pt x="3228166" y="2745981"/>
                        <a:pt x="3194047" y="2780100"/>
                        <a:pt x="3194047" y="2822181"/>
                      </a:cubicBezTo>
                      <a:lnTo>
                        <a:pt x="3194047" y="3276600"/>
                      </a:lnTo>
                      <a:lnTo>
                        <a:pt x="3051972" y="3276600"/>
                      </a:lnTo>
                      <a:lnTo>
                        <a:pt x="3051972" y="2369144"/>
                      </a:lnTo>
                      <a:lnTo>
                        <a:pt x="4112419" y="2369144"/>
                      </a:lnTo>
                      <a:lnTo>
                        <a:pt x="4112419" y="3276600"/>
                      </a:lnTo>
                      <a:lnTo>
                        <a:pt x="3957638" y="327660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2" name="Freeform: Shape 446">
                  <a:extLst>
                    <a:ext uri="{FF2B5EF4-FFF2-40B4-BE49-F238E27FC236}">
                      <a16:creationId xmlns:a16="http://schemas.microsoft.com/office/drawing/2014/main" id="{22FC4819-72F2-40B3-B4D4-91B790EBDA06}"/>
                    </a:ext>
                  </a:extLst>
                </p:cNvPr>
                <p:cNvSpPr/>
                <p:nvPr/>
              </p:nvSpPr>
              <p:spPr>
                <a:xfrm>
                  <a:off x="6169460" y="3480337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2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2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3" name="Freeform: Shape 447">
                  <a:extLst>
                    <a:ext uri="{FF2B5EF4-FFF2-40B4-BE49-F238E27FC236}">
                      <a16:creationId xmlns:a16="http://schemas.microsoft.com/office/drawing/2014/main" id="{77A78D01-952D-40C1-AF27-90B6CB1B4ED0}"/>
                    </a:ext>
                  </a:extLst>
                </p:cNvPr>
                <p:cNvSpPr/>
                <p:nvPr/>
              </p:nvSpPr>
              <p:spPr>
                <a:xfrm>
                  <a:off x="6393697" y="3480337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1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1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4" name="Freeform: Shape 448">
                  <a:extLst>
                    <a:ext uri="{FF2B5EF4-FFF2-40B4-BE49-F238E27FC236}">
                      <a16:creationId xmlns:a16="http://schemas.microsoft.com/office/drawing/2014/main" id="{3DAE0D89-CA8B-43E6-A5CB-3A3496F74958}"/>
                    </a:ext>
                  </a:extLst>
                </p:cNvPr>
                <p:cNvSpPr/>
                <p:nvPr/>
              </p:nvSpPr>
              <p:spPr>
                <a:xfrm>
                  <a:off x="6169460" y="4018405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2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2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5" name="Freeform: Shape 449">
                  <a:extLst>
                    <a:ext uri="{FF2B5EF4-FFF2-40B4-BE49-F238E27FC236}">
                      <a16:creationId xmlns:a16="http://schemas.microsoft.com/office/drawing/2014/main" id="{A3265C48-45EB-4058-BDAE-15A4DB42C66E}"/>
                    </a:ext>
                  </a:extLst>
                </p:cNvPr>
                <p:cNvSpPr/>
                <p:nvPr/>
              </p:nvSpPr>
              <p:spPr>
                <a:xfrm>
                  <a:off x="5974597" y="4018408"/>
                  <a:ext cx="152402" cy="302421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1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1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6" name="Freeform: Shape 450">
                  <a:extLst>
                    <a:ext uri="{FF2B5EF4-FFF2-40B4-BE49-F238E27FC236}">
                      <a16:creationId xmlns:a16="http://schemas.microsoft.com/office/drawing/2014/main" id="{D89CC2D9-1350-40BC-9DAD-AAEA17028CDE}"/>
                    </a:ext>
                  </a:extLst>
                </p:cNvPr>
                <p:cNvSpPr/>
                <p:nvPr/>
              </p:nvSpPr>
              <p:spPr>
                <a:xfrm>
                  <a:off x="6169460" y="4548328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2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2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7" name="Freeform: Shape 451">
                  <a:extLst>
                    <a:ext uri="{FF2B5EF4-FFF2-40B4-BE49-F238E27FC236}">
                      <a16:creationId xmlns:a16="http://schemas.microsoft.com/office/drawing/2014/main" id="{A5D4ADC1-D0DC-4959-A1EC-BBD8902450A2}"/>
                    </a:ext>
                  </a:extLst>
                </p:cNvPr>
                <p:cNvSpPr/>
                <p:nvPr/>
              </p:nvSpPr>
              <p:spPr>
                <a:xfrm>
                  <a:off x="6393697" y="4548328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1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1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8" name="Freeform: Shape 452">
                  <a:extLst>
                    <a:ext uri="{FF2B5EF4-FFF2-40B4-BE49-F238E27FC236}">
                      <a16:creationId xmlns:a16="http://schemas.microsoft.com/office/drawing/2014/main" id="{722EB05F-74E2-4F8D-862B-CECA370F68B8}"/>
                    </a:ext>
                  </a:extLst>
                </p:cNvPr>
                <p:cNvSpPr/>
                <p:nvPr/>
              </p:nvSpPr>
              <p:spPr>
                <a:xfrm>
                  <a:off x="6169460" y="5086395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2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2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89" name="Freeform: Shape 453">
                  <a:extLst>
                    <a:ext uri="{FF2B5EF4-FFF2-40B4-BE49-F238E27FC236}">
                      <a16:creationId xmlns:a16="http://schemas.microsoft.com/office/drawing/2014/main" id="{E7D160BC-D5FB-4D1B-B4BB-28B55FA285E8}"/>
                    </a:ext>
                  </a:extLst>
                </p:cNvPr>
                <p:cNvSpPr/>
                <p:nvPr/>
              </p:nvSpPr>
              <p:spPr>
                <a:xfrm>
                  <a:off x="6393697" y="5086395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1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1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0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90" name="Freeform: Shape 454">
                  <a:extLst>
                    <a:ext uri="{FF2B5EF4-FFF2-40B4-BE49-F238E27FC236}">
                      <a16:creationId xmlns:a16="http://schemas.microsoft.com/office/drawing/2014/main" id="{D8D4B7A1-C215-4DBE-AB88-1AA551050AE0}"/>
                    </a:ext>
                  </a:extLst>
                </p:cNvPr>
                <p:cNvSpPr/>
                <p:nvPr/>
              </p:nvSpPr>
              <p:spPr>
                <a:xfrm>
                  <a:off x="6169460" y="5616614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2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2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1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91" name="Freeform: Shape 455">
                  <a:extLst>
                    <a:ext uri="{FF2B5EF4-FFF2-40B4-BE49-F238E27FC236}">
                      <a16:creationId xmlns:a16="http://schemas.microsoft.com/office/drawing/2014/main" id="{59511E73-4BD4-4813-AEB1-9DB6A8BA24AA}"/>
                    </a:ext>
                  </a:extLst>
                </p:cNvPr>
                <p:cNvSpPr/>
                <p:nvPr/>
              </p:nvSpPr>
              <p:spPr>
                <a:xfrm>
                  <a:off x="6393697" y="5616614"/>
                  <a:ext cx="152400" cy="302418"/>
                </a:xfrm>
                <a:custGeom>
                  <a:avLst/>
                  <a:gdLst>
                    <a:gd name="connsiteX0" fmla="*/ 76200 w 152400"/>
                    <a:gd name="connsiteY0" fmla="*/ 302419 h 302418"/>
                    <a:gd name="connsiteX1" fmla="*/ 152400 w 152400"/>
                    <a:gd name="connsiteY1" fmla="*/ 226219 h 302418"/>
                    <a:gd name="connsiteX2" fmla="*/ 152400 w 152400"/>
                    <a:gd name="connsiteY2" fmla="*/ 76200 h 302418"/>
                    <a:gd name="connsiteX3" fmla="*/ 76200 w 152400"/>
                    <a:gd name="connsiteY3" fmla="*/ 0 h 302418"/>
                    <a:gd name="connsiteX4" fmla="*/ 0 w 152400"/>
                    <a:gd name="connsiteY4" fmla="*/ 76200 h 302418"/>
                    <a:gd name="connsiteX5" fmla="*/ 0 w 152400"/>
                    <a:gd name="connsiteY5" fmla="*/ 226219 h 302418"/>
                    <a:gd name="connsiteX6" fmla="*/ 76200 w 152400"/>
                    <a:gd name="connsiteY6" fmla="*/ 302419 h 302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302418">
                      <a:moveTo>
                        <a:pt x="76200" y="302419"/>
                      </a:moveTo>
                      <a:cubicBezTo>
                        <a:pt x="118281" y="302419"/>
                        <a:pt x="152400" y="268300"/>
                        <a:pt x="152400" y="226219"/>
                      </a:cubicBezTo>
                      <a:lnTo>
                        <a:pt x="152400" y="76200"/>
                      </a:lnTo>
                      <a:cubicBezTo>
                        <a:pt x="152400" y="34119"/>
                        <a:pt x="118281" y="0"/>
                        <a:pt x="76200" y="0"/>
                      </a:cubicBezTo>
                      <a:cubicBezTo>
                        <a:pt x="34119" y="0"/>
                        <a:pt x="0" y="34119"/>
                        <a:pt x="0" y="76200"/>
                      </a:cubicBezTo>
                      <a:lnTo>
                        <a:pt x="0" y="226219"/>
                      </a:lnTo>
                      <a:cubicBezTo>
                        <a:pt x="0" y="268310"/>
                        <a:pt x="34119" y="302419"/>
                        <a:pt x="76200" y="30241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grpSp>
          <p:nvGrpSpPr>
            <p:cNvPr id="159" name="Group 469">
              <a:extLst>
                <a:ext uri="{FF2B5EF4-FFF2-40B4-BE49-F238E27FC236}">
                  <a16:creationId xmlns:a16="http://schemas.microsoft.com/office/drawing/2014/main" id="{291410F9-A809-45FA-BFAF-5B73BFDB1396}"/>
                </a:ext>
              </a:extLst>
            </p:cNvPr>
            <p:cNvGrpSpPr/>
            <p:nvPr/>
          </p:nvGrpSpPr>
          <p:grpSpPr>
            <a:xfrm>
              <a:off x="6940413" y="1340707"/>
              <a:ext cx="2342260" cy="1446151"/>
              <a:chOff x="6940413" y="1416907"/>
              <a:chExt cx="2342260" cy="1446151"/>
            </a:xfrm>
          </p:grpSpPr>
          <p:grpSp>
            <p:nvGrpSpPr>
              <p:cNvPr id="168" name="Group 315">
                <a:extLst>
                  <a:ext uri="{FF2B5EF4-FFF2-40B4-BE49-F238E27FC236}">
                    <a16:creationId xmlns:a16="http://schemas.microsoft.com/office/drawing/2014/main" id="{431F0C97-ECF3-4C91-A888-4AF8687E7B44}"/>
                  </a:ext>
                </a:extLst>
              </p:cNvPr>
              <p:cNvGrpSpPr/>
              <p:nvPr/>
            </p:nvGrpSpPr>
            <p:grpSpPr>
              <a:xfrm>
                <a:off x="6940413" y="1927097"/>
                <a:ext cx="2342260" cy="935961"/>
                <a:chOff x="5166263" y="1927097"/>
                <a:chExt cx="2342260" cy="935961"/>
              </a:xfrm>
            </p:grpSpPr>
            <p:sp>
              <p:nvSpPr>
                <p:cNvPr id="177" name="TextBox 316">
                  <a:extLst>
                    <a:ext uri="{FF2B5EF4-FFF2-40B4-BE49-F238E27FC236}">
                      <a16:creationId xmlns:a16="http://schemas.microsoft.com/office/drawing/2014/main" id="{859309E7-A763-40D7-BB2E-4E512B8849DC}"/>
                    </a:ext>
                  </a:extLst>
                </p:cNvPr>
                <p:cNvSpPr txBox="1"/>
                <p:nvPr/>
              </p:nvSpPr>
              <p:spPr>
                <a:xfrm>
                  <a:off x="5494329" y="1927097"/>
                  <a:ext cx="1686128" cy="736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4000" b="1" dirty="0">
                      <a:solidFill>
                        <a:srgbClr val="9D2B2F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&gt;150</a:t>
                  </a:r>
                </a:p>
              </p:txBody>
            </p:sp>
            <p:sp>
              <p:nvSpPr>
                <p:cNvPr id="178" name="TextBox 317">
                  <a:extLst>
                    <a:ext uri="{FF2B5EF4-FFF2-40B4-BE49-F238E27FC236}">
                      <a16:creationId xmlns:a16="http://schemas.microsoft.com/office/drawing/2014/main" id="{1945259E-D71D-4987-812B-C98CC0E4CCE6}"/>
                    </a:ext>
                  </a:extLst>
                </p:cNvPr>
                <p:cNvSpPr txBox="1"/>
                <p:nvPr/>
              </p:nvSpPr>
              <p:spPr>
                <a:xfrm>
                  <a:off x="5166263" y="2524504"/>
                  <a:ext cx="2342260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Jährliche Befragungen</a:t>
                  </a:r>
                </a:p>
              </p:txBody>
            </p:sp>
          </p:grpSp>
          <p:grpSp>
            <p:nvGrpSpPr>
              <p:cNvPr id="169" name="Graphic 400">
                <a:extLst>
                  <a:ext uri="{FF2B5EF4-FFF2-40B4-BE49-F238E27FC236}">
                    <a16:creationId xmlns:a16="http://schemas.microsoft.com/office/drawing/2014/main" id="{F87D58D2-3691-4E0A-85B3-865C17090B69}"/>
                  </a:ext>
                </a:extLst>
              </p:cNvPr>
              <p:cNvGrpSpPr/>
              <p:nvPr/>
            </p:nvGrpSpPr>
            <p:grpSpPr>
              <a:xfrm>
                <a:off x="7925416" y="1416907"/>
                <a:ext cx="372254" cy="502619"/>
                <a:chOff x="1961634" y="1906972"/>
                <a:chExt cx="2635253" cy="3558130"/>
              </a:xfrm>
              <a:solidFill>
                <a:srgbClr val="00B2A9"/>
              </a:solidFill>
            </p:grpSpPr>
            <p:sp>
              <p:nvSpPr>
                <p:cNvPr id="170" name="Freeform: Shape 457">
                  <a:extLst>
                    <a:ext uri="{FF2B5EF4-FFF2-40B4-BE49-F238E27FC236}">
                      <a16:creationId xmlns:a16="http://schemas.microsoft.com/office/drawing/2014/main" id="{7938C786-9804-4568-8130-02B6B8AA4BF2}"/>
                    </a:ext>
                  </a:extLst>
                </p:cNvPr>
                <p:cNvSpPr/>
                <p:nvPr/>
              </p:nvSpPr>
              <p:spPr>
                <a:xfrm>
                  <a:off x="1961634" y="1906972"/>
                  <a:ext cx="2635253" cy="3558130"/>
                </a:xfrm>
                <a:custGeom>
                  <a:avLst/>
                  <a:gdLst>
                    <a:gd name="connsiteX0" fmla="*/ 2563816 w 2635253"/>
                    <a:gd name="connsiteY0" fmla="*/ 222809 h 3558130"/>
                    <a:gd name="connsiteX1" fmla="*/ 1897066 w 2635253"/>
                    <a:gd name="connsiteY1" fmla="*/ 222809 h 3558130"/>
                    <a:gd name="connsiteX2" fmla="*/ 1897066 w 2635253"/>
                    <a:gd name="connsiteY2" fmla="*/ 71438 h 3558130"/>
                    <a:gd name="connsiteX3" fmla="*/ 1825628 w 2635253"/>
                    <a:gd name="connsiteY3" fmla="*/ 0 h 3558130"/>
                    <a:gd name="connsiteX4" fmla="*/ 809625 w 2635253"/>
                    <a:gd name="connsiteY4" fmla="*/ 0 h 3558130"/>
                    <a:gd name="connsiteX5" fmla="*/ 738188 w 2635253"/>
                    <a:gd name="connsiteY5" fmla="*/ 71438 h 3558130"/>
                    <a:gd name="connsiteX6" fmla="*/ 738188 w 2635253"/>
                    <a:gd name="connsiteY6" fmla="*/ 572576 h 3558130"/>
                    <a:gd name="connsiteX7" fmla="*/ 809625 w 2635253"/>
                    <a:gd name="connsiteY7" fmla="*/ 644014 h 3558130"/>
                    <a:gd name="connsiteX8" fmla="*/ 1825628 w 2635253"/>
                    <a:gd name="connsiteY8" fmla="*/ 644014 h 3558130"/>
                    <a:gd name="connsiteX9" fmla="*/ 1897066 w 2635253"/>
                    <a:gd name="connsiteY9" fmla="*/ 572576 h 3558130"/>
                    <a:gd name="connsiteX10" fmla="*/ 1897066 w 2635253"/>
                    <a:gd name="connsiteY10" fmla="*/ 365684 h 3558130"/>
                    <a:gd name="connsiteX11" fmla="*/ 2492378 w 2635253"/>
                    <a:gd name="connsiteY11" fmla="*/ 365684 h 3558130"/>
                    <a:gd name="connsiteX12" fmla="*/ 2492378 w 2635253"/>
                    <a:gd name="connsiteY12" fmla="*/ 3415256 h 3558130"/>
                    <a:gd name="connsiteX13" fmla="*/ 142875 w 2635253"/>
                    <a:gd name="connsiteY13" fmla="*/ 3415256 h 3558130"/>
                    <a:gd name="connsiteX14" fmla="*/ 142875 w 2635253"/>
                    <a:gd name="connsiteY14" fmla="*/ 365684 h 3558130"/>
                    <a:gd name="connsiteX15" fmla="*/ 431797 w 2635253"/>
                    <a:gd name="connsiteY15" fmla="*/ 365684 h 3558130"/>
                    <a:gd name="connsiteX16" fmla="*/ 503234 w 2635253"/>
                    <a:gd name="connsiteY16" fmla="*/ 294246 h 3558130"/>
                    <a:gd name="connsiteX17" fmla="*/ 431797 w 2635253"/>
                    <a:gd name="connsiteY17" fmla="*/ 222809 h 3558130"/>
                    <a:gd name="connsiteX18" fmla="*/ 71438 w 2635253"/>
                    <a:gd name="connsiteY18" fmla="*/ 222809 h 3558130"/>
                    <a:gd name="connsiteX19" fmla="*/ 0 w 2635253"/>
                    <a:gd name="connsiteY19" fmla="*/ 294246 h 3558130"/>
                    <a:gd name="connsiteX20" fmla="*/ 0 w 2635253"/>
                    <a:gd name="connsiteY20" fmla="*/ 3486693 h 3558130"/>
                    <a:gd name="connsiteX21" fmla="*/ 71438 w 2635253"/>
                    <a:gd name="connsiteY21" fmla="*/ 3558131 h 3558130"/>
                    <a:gd name="connsiteX22" fmla="*/ 2563816 w 2635253"/>
                    <a:gd name="connsiteY22" fmla="*/ 3558131 h 3558130"/>
                    <a:gd name="connsiteX23" fmla="*/ 2635253 w 2635253"/>
                    <a:gd name="connsiteY23" fmla="*/ 3486693 h 3558130"/>
                    <a:gd name="connsiteX24" fmla="*/ 2635253 w 2635253"/>
                    <a:gd name="connsiteY24" fmla="*/ 294246 h 3558130"/>
                    <a:gd name="connsiteX25" fmla="*/ 2563816 w 2635253"/>
                    <a:gd name="connsiteY25" fmla="*/ 222809 h 3558130"/>
                    <a:gd name="connsiteX26" fmla="*/ 1754191 w 2635253"/>
                    <a:gd name="connsiteY26" fmla="*/ 501139 h 3558130"/>
                    <a:gd name="connsiteX27" fmla="*/ 881063 w 2635253"/>
                    <a:gd name="connsiteY27" fmla="*/ 501139 h 3558130"/>
                    <a:gd name="connsiteX28" fmla="*/ 881063 w 2635253"/>
                    <a:gd name="connsiteY28" fmla="*/ 142875 h 3558130"/>
                    <a:gd name="connsiteX29" fmla="*/ 1754191 w 2635253"/>
                    <a:gd name="connsiteY29" fmla="*/ 142875 h 3558130"/>
                    <a:gd name="connsiteX30" fmla="*/ 1754191 w 2635253"/>
                    <a:gd name="connsiteY30" fmla="*/ 501139 h 355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635253" h="3558130">
                      <a:moveTo>
                        <a:pt x="2563816" y="222809"/>
                      </a:moveTo>
                      <a:lnTo>
                        <a:pt x="1897066" y="222809"/>
                      </a:lnTo>
                      <a:lnTo>
                        <a:pt x="1897066" y="71438"/>
                      </a:lnTo>
                      <a:cubicBezTo>
                        <a:pt x="1897066" y="31985"/>
                        <a:pt x="1865090" y="0"/>
                        <a:pt x="1825628" y="0"/>
                      </a:cubicBezTo>
                      <a:lnTo>
                        <a:pt x="809625" y="0"/>
                      </a:lnTo>
                      <a:cubicBezTo>
                        <a:pt x="770172" y="0"/>
                        <a:pt x="738188" y="31985"/>
                        <a:pt x="738188" y="71438"/>
                      </a:cubicBezTo>
                      <a:lnTo>
                        <a:pt x="738188" y="572576"/>
                      </a:lnTo>
                      <a:cubicBezTo>
                        <a:pt x="738188" y="612029"/>
                        <a:pt x="770172" y="644014"/>
                        <a:pt x="809625" y="644014"/>
                      </a:cubicBezTo>
                      <a:lnTo>
                        <a:pt x="1825628" y="644014"/>
                      </a:lnTo>
                      <a:cubicBezTo>
                        <a:pt x="1865090" y="644014"/>
                        <a:pt x="1897066" y="612029"/>
                        <a:pt x="1897066" y="572576"/>
                      </a:cubicBezTo>
                      <a:lnTo>
                        <a:pt x="1897066" y="365684"/>
                      </a:lnTo>
                      <a:lnTo>
                        <a:pt x="2492378" y="365684"/>
                      </a:lnTo>
                      <a:lnTo>
                        <a:pt x="2492378" y="3415256"/>
                      </a:lnTo>
                      <a:lnTo>
                        <a:pt x="142875" y="3415256"/>
                      </a:lnTo>
                      <a:lnTo>
                        <a:pt x="142875" y="365684"/>
                      </a:lnTo>
                      <a:lnTo>
                        <a:pt x="431797" y="365684"/>
                      </a:lnTo>
                      <a:cubicBezTo>
                        <a:pt x="471249" y="365684"/>
                        <a:pt x="503234" y="333699"/>
                        <a:pt x="503234" y="294246"/>
                      </a:cubicBezTo>
                      <a:cubicBezTo>
                        <a:pt x="503234" y="254794"/>
                        <a:pt x="471249" y="222809"/>
                        <a:pt x="431797" y="222809"/>
                      </a:cubicBezTo>
                      <a:lnTo>
                        <a:pt x="71438" y="222809"/>
                      </a:lnTo>
                      <a:cubicBezTo>
                        <a:pt x="31985" y="222809"/>
                        <a:pt x="0" y="254794"/>
                        <a:pt x="0" y="294246"/>
                      </a:cubicBezTo>
                      <a:lnTo>
                        <a:pt x="0" y="3486693"/>
                      </a:lnTo>
                      <a:cubicBezTo>
                        <a:pt x="0" y="3526146"/>
                        <a:pt x="31985" y="3558131"/>
                        <a:pt x="71438" y="3558131"/>
                      </a:cubicBezTo>
                      <a:lnTo>
                        <a:pt x="2563816" y="3558131"/>
                      </a:lnTo>
                      <a:cubicBezTo>
                        <a:pt x="2603278" y="3558131"/>
                        <a:pt x="2635253" y="3526146"/>
                        <a:pt x="2635253" y="3486693"/>
                      </a:cubicBezTo>
                      <a:lnTo>
                        <a:pt x="2635253" y="294246"/>
                      </a:lnTo>
                      <a:cubicBezTo>
                        <a:pt x="2635253" y="254794"/>
                        <a:pt x="2603268" y="222809"/>
                        <a:pt x="2563816" y="222809"/>
                      </a:cubicBezTo>
                      <a:close/>
                      <a:moveTo>
                        <a:pt x="1754191" y="501139"/>
                      </a:moveTo>
                      <a:lnTo>
                        <a:pt x="881063" y="501139"/>
                      </a:lnTo>
                      <a:lnTo>
                        <a:pt x="881063" y="142875"/>
                      </a:lnTo>
                      <a:lnTo>
                        <a:pt x="1754191" y="142875"/>
                      </a:lnTo>
                      <a:lnTo>
                        <a:pt x="1754191" y="50113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1" name="Freeform: Shape 458">
                  <a:extLst>
                    <a:ext uri="{FF2B5EF4-FFF2-40B4-BE49-F238E27FC236}">
                      <a16:creationId xmlns:a16="http://schemas.microsoft.com/office/drawing/2014/main" id="{554EB373-5469-4054-B697-53D6E31B5481}"/>
                    </a:ext>
                  </a:extLst>
                </p:cNvPr>
                <p:cNvSpPr/>
                <p:nvPr/>
              </p:nvSpPr>
              <p:spPr>
                <a:xfrm>
                  <a:off x="2283103" y="2789110"/>
                  <a:ext cx="559593" cy="559593"/>
                </a:xfrm>
                <a:custGeom>
                  <a:avLst/>
                  <a:gdLst>
                    <a:gd name="connsiteX0" fmla="*/ 559594 w 559593"/>
                    <a:gd name="connsiteY0" fmla="*/ 71438 h 559593"/>
                    <a:gd name="connsiteX1" fmla="*/ 488156 w 559593"/>
                    <a:gd name="connsiteY1" fmla="*/ 0 h 559593"/>
                    <a:gd name="connsiteX2" fmla="*/ 71438 w 559593"/>
                    <a:gd name="connsiteY2" fmla="*/ 0 h 559593"/>
                    <a:gd name="connsiteX3" fmla="*/ 0 w 559593"/>
                    <a:gd name="connsiteY3" fmla="*/ 71438 h 559593"/>
                    <a:gd name="connsiteX4" fmla="*/ 0 w 559593"/>
                    <a:gd name="connsiteY4" fmla="*/ 488156 h 559593"/>
                    <a:gd name="connsiteX5" fmla="*/ 71438 w 559593"/>
                    <a:gd name="connsiteY5" fmla="*/ 559594 h 559593"/>
                    <a:gd name="connsiteX6" fmla="*/ 488156 w 559593"/>
                    <a:gd name="connsiteY6" fmla="*/ 559594 h 559593"/>
                    <a:gd name="connsiteX7" fmla="*/ 559594 w 559593"/>
                    <a:gd name="connsiteY7" fmla="*/ 488156 h 559593"/>
                    <a:gd name="connsiteX8" fmla="*/ 559594 w 559593"/>
                    <a:gd name="connsiteY8" fmla="*/ 71438 h 559593"/>
                    <a:gd name="connsiteX9" fmla="*/ 416719 w 559593"/>
                    <a:gd name="connsiteY9" fmla="*/ 416719 h 559593"/>
                    <a:gd name="connsiteX10" fmla="*/ 142875 w 559593"/>
                    <a:gd name="connsiteY10" fmla="*/ 416719 h 559593"/>
                    <a:gd name="connsiteX11" fmla="*/ 142875 w 559593"/>
                    <a:gd name="connsiteY11" fmla="*/ 142875 h 559593"/>
                    <a:gd name="connsiteX12" fmla="*/ 416719 w 559593"/>
                    <a:gd name="connsiteY12" fmla="*/ 142875 h 559593"/>
                    <a:gd name="connsiteX13" fmla="*/ 416719 w 559593"/>
                    <a:gd name="connsiteY13" fmla="*/ 416719 h 55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9593" h="559593">
                      <a:moveTo>
                        <a:pt x="559594" y="71438"/>
                      </a:moveTo>
                      <a:cubicBezTo>
                        <a:pt x="559594" y="31985"/>
                        <a:pt x="527609" y="0"/>
                        <a:pt x="488156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lnTo>
                        <a:pt x="0" y="488156"/>
                      </a:lnTo>
                      <a:cubicBezTo>
                        <a:pt x="0" y="527609"/>
                        <a:pt x="31985" y="559594"/>
                        <a:pt x="71438" y="559594"/>
                      </a:cubicBezTo>
                      <a:lnTo>
                        <a:pt x="488156" y="559594"/>
                      </a:lnTo>
                      <a:cubicBezTo>
                        <a:pt x="527609" y="559594"/>
                        <a:pt x="559594" y="527609"/>
                        <a:pt x="559594" y="488156"/>
                      </a:cubicBezTo>
                      <a:lnTo>
                        <a:pt x="559594" y="71438"/>
                      </a:lnTo>
                      <a:close/>
                      <a:moveTo>
                        <a:pt x="416719" y="416719"/>
                      </a:moveTo>
                      <a:lnTo>
                        <a:pt x="142875" y="416719"/>
                      </a:lnTo>
                      <a:lnTo>
                        <a:pt x="142875" y="142875"/>
                      </a:lnTo>
                      <a:lnTo>
                        <a:pt x="416719" y="142875"/>
                      </a:lnTo>
                      <a:lnTo>
                        <a:pt x="416719" y="416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2" name="Freeform: Shape 459">
                  <a:extLst>
                    <a:ext uri="{FF2B5EF4-FFF2-40B4-BE49-F238E27FC236}">
                      <a16:creationId xmlns:a16="http://schemas.microsoft.com/office/drawing/2014/main" id="{428EA543-C935-49CC-8B03-B4390BD71755}"/>
                    </a:ext>
                  </a:extLst>
                </p:cNvPr>
                <p:cNvSpPr/>
                <p:nvPr/>
              </p:nvSpPr>
              <p:spPr>
                <a:xfrm>
                  <a:off x="2985572" y="2997470"/>
                  <a:ext cx="1166812" cy="142875"/>
                </a:xfrm>
                <a:custGeom>
                  <a:avLst/>
                  <a:gdLst>
                    <a:gd name="connsiteX0" fmla="*/ 71438 w 1166812"/>
                    <a:gd name="connsiteY0" fmla="*/ 142875 h 142875"/>
                    <a:gd name="connsiteX1" fmla="*/ 1095375 w 1166812"/>
                    <a:gd name="connsiteY1" fmla="*/ 142875 h 142875"/>
                    <a:gd name="connsiteX2" fmla="*/ 1166813 w 1166812"/>
                    <a:gd name="connsiteY2" fmla="*/ 71438 h 142875"/>
                    <a:gd name="connsiteX3" fmla="*/ 1095375 w 1166812"/>
                    <a:gd name="connsiteY3" fmla="*/ 0 h 142875"/>
                    <a:gd name="connsiteX4" fmla="*/ 71438 w 1166812"/>
                    <a:gd name="connsiteY4" fmla="*/ 0 h 142875"/>
                    <a:gd name="connsiteX5" fmla="*/ 0 w 1166812"/>
                    <a:gd name="connsiteY5" fmla="*/ 71438 h 142875"/>
                    <a:gd name="connsiteX6" fmla="*/ 71438 w 1166812"/>
                    <a:gd name="connsiteY6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12" h="142875">
                      <a:moveTo>
                        <a:pt x="71438" y="142875"/>
                      </a:moveTo>
                      <a:lnTo>
                        <a:pt x="1095375" y="142875"/>
                      </a:lnTo>
                      <a:cubicBezTo>
                        <a:pt x="1134837" y="142875"/>
                        <a:pt x="1166813" y="110890"/>
                        <a:pt x="1166813" y="71438"/>
                      </a:cubicBezTo>
                      <a:cubicBezTo>
                        <a:pt x="1166813" y="31985"/>
                        <a:pt x="1134837" y="0"/>
                        <a:pt x="1095375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cubicBezTo>
                        <a:pt x="0" y="110890"/>
                        <a:pt x="31985" y="142875"/>
                        <a:pt x="71438" y="1428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3" name="Freeform: Shape 460">
                  <a:extLst>
                    <a:ext uri="{FF2B5EF4-FFF2-40B4-BE49-F238E27FC236}">
                      <a16:creationId xmlns:a16="http://schemas.microsoft.com/office/drawing/2014/main" id="{8AF84D8F-4CE7-44A0-B42E-8A031A53199A}"/>
                    </a:ext>
                  </a:extLst>
                </p:cNvPr>
                <p:cNvSpPr/>
                <p:nvPr/>
              </p:nvSpPr>
              <p:spPr>
                <a:xfrm>
                  <a:off x="2283103" y="3582857"/>
                  <a:ext cx="559593" cy="559593"/>
                </a:xfrm>
                <a:custGeom>
                  <a:avLst/>
                  <a:gdLst>
                    <a:gd name="connsiteX0" fmla="*/ 559594 w 559593"/>
                    <a:gd name="connsiteY0" fmla="*/ 71438 h 559593"/>
                    <a:gd name="connsiteX1" fmla="*/ 488156 w 559593"/>
                    <a:gd name="connsiteY1" fmla="*/ 0 h 559593"/>
                    <a:gd name="connsiteX2" fmla="*/ 71438 w 559593"/>
                    <a:gd name="connsiteY2" fmla="*/ 0 h 559593"/>
                    <a:gd name="connsiteX3" fmla="*/ 0 w 559593"/>
                    <a:gd name="connsiteY3" fmla="*/ 71438 h 559593"/>
                    <a:gd name="connsiteX4" fmla="*/ 0 w 559593"/>
                    <a:gd name="connsiteY4" fmla="*/ 488156 h 559593"/>
                    <a:gd name="connsiteX5" fmla="*/ 71438 w 559593"/>
                    <a:gd name="connsiteY5" fmla="*/ 559594 h 559593"/>
                    <a:gd name="connsiteX6" fmla="*/ 488156 w 559593"/>
                    <a:gd name="connsiteY6" fmla="*/ 559594 h 559593"/>
                    <a:gd name="connsiteX7" fmla="*/ 559594 w 559593"/>
                    <a:gd name="connsiteY7" fmla="*/ 488156 h 559593"/>
                    <a:gd name="connsiteX8" fmla="*/ 559594 w 559593"/>
                    <a:gd name="connsiteY8" fmla="*/ 71438 h 559593"/>
                    <a:gd name="connsiteX9" fmla="*/ 416719 w 559593"/>
                    <a:gd name="connsiteY9" fmla="*/ 416719 h 559593"/>
                    <a:gd name="connsiteX10" fmla="*/ 142875 w 559593"/>
                    <a:gd name="connsiteY10" fmla="*/ 416719 h 559593"/>
                    <a:gd name="connsiteX11" fmla="*/ 142875 w 559593"/>
                    <a:gd name="connsiteY11" fmla="*/ 142875 h 559593"/>
                    <a:gd name="connsiteX12" fmla="*/ 416719 w 559593"/>
                    <a:gd name="connsiteY12" fmla="*/ 142875 h 559593"/>
                    <a:gd name="connsiteX13" fmla="*/ 416719 w 559593"/>
                    <a:gd name="connsiteY13" fmla="*/ 416719 h 55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59593" h="559593">
                      <a:moveTo>
                        <a:pt x="559594" y="71438"/>
                      </a:moveTo>
                      <a:cubicBezTo>
                        <a:pt x="559594" y="31985"/>
                        <a:pt x="527609" y="0"/>
                        <a:pt x="488156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lnTo>
                        <a:pt x="0" y="488156"/>
                      </a:lnTo>
                      <a:cubicBezTo>
                        <a:pt x="0" y="527609"/>
                        <a:pt x="31985" y="559594"/>
                        <a:pt x="71438" y="559594"/>
                      </a:cubicBezTo>
                      <a:lnTo>
                        <a:pt x="488156" y="559594"/>
                      </a:lnTo>
                      <a:cubicBezTo>
                        <a:pt x="527609" y="559594"/>
                        <a:pt x="559594" y="527609"/>
                        <a:pt x="559594" y="488156"/>
                      </a:cubicBezTo>
                      <a:lnTo>
                        <a:pt x="559594" y="71438"/>
                      </a:lnTo>
                      <a:close/>
                      <a:moveTo>
                        <a:pt x="416719" y="416719"/>
                      </a:moveTo>
                      <a:lnTo>
                        <a:pt x="142875" y="416719"/>
                      </a:lnTo>
                      <a:lnTo>
                        <a:pt x="142875" y="142875"/>
                      </a:lnTo>
                      <a:lnTo>
                        <a:pt x="416719" y="142875"/>
                      </a:lnTo>
                      <a:lnTo>
                        <a:pt x="416719" y="416719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4" name="Freeform: Shape 461">
                  <a:extLst>
                    <a:ext uri="{FF2B5EF4-FFF2-40B4-BE49-F238E27FC236}">
                      <a16:creationId xmlns:a16="http://schemas.microsoft.com/office/drawing/2014/main" id="{62C2D57B-02CD-4C63-A132-E56F0192A288}"/>
                    </a:ext>
                  </a:extLst>
                </p:cNvPr>
                <p:cNvSpPr/>
                <p:nvPr/>
              </p:nvSpPr>
              <p:spPr>
                <a:xfrm>
                  <a:off x="2695849" y="3791219"/>
                  <a:ext cx="1166815" cy="142875"/>
                </a:xfrm>
                <a:custGeom>
                  <a:avLst/>
                  <a:gdLst>
                    <a:gd name="connsiteX0" fmla="*/ 71438 w 1166812"/>
                    <a:gd name="connsiteY0" fmla="*/ 142875 h 142875"/>
                    <a:gd name="connsiteX1" fmla="*/ 1095375 w 1166812"/>
                    <a:gd name="connsiteY1" fmla="*/ 142875 h 142875"/>
                    <a:gd name="connsiteX2" fmla="*/ 1166813 w 1166812"/>
                    <a:gd name="connsiteY2" fmla="*/ 71438 h 142875"/>
                    <a:gd name="connsiteX3" fmla="*/ 1095375 w 1166812"/>
                    <a:gd name="connsiteY3" fmla="*/ 0 h 142875"/>
                    <a:gd name="connsiteX4" fmla="*/ 71438 w 1166812"/>
                    <a:gd name="connsiteY4" fmla="*/ 0 h 142875"/>
                    <a:gd name="connsiteX5" fmla="*/ 0 w 1166812"/>
                    <a:gd name="connsiteY5" fmla="*/ 71438 h 142875"/>
                    <a:gd name="connsiteX6" fmla="*/ 71438 w 1166812"/>
                    <a:gd name="connsiteY6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12" h="142875">
                      <a:moveTo>
                        <a:pt x="71438" y="142875"/>
                      </a:moveTo>
                      <a:lnTo>
                        <a:pt x="1095375" y="142875"/>
                      </a:lnTo>
                      <a:cubicBezTo>
                        <a:pt x="1134837" y="142875"/>
                        <a:pt x="1166813" y="110890"/>
                        <a:pt x="1166813" y="71438"/>
                      </a:cubicBezTo>
                      <a:cubicBezTo>
                        <a:pt x="1166813" y="31985"/>
                        <a:pt x="1134837" y="0"/>
                        <a:pt x="1095375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cubicBezTo>
                        <a:pt x="0" y="110890"/>
                        <a:pt x="31985" y="142875"/>
                        <a:pt x="71438" y="1428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5" name="Freeform: Shape 462">
                  <a:extLst>
                    <a:ext uri="{FF2B5EF4-FFF2-40B4-BE49-F238E27FC236}">
                      <a16:creationId xmlns:a16="http://schemas.microsoft.com/office/drawing/2014/main" id="{A5B6E85D-C23E-42F4-A82C-FF0010FFD4FA}"/>
                    </a:ext>
                  </a:extLst>
                </p:cNvPr>
                <p:cNvSpPr/>
                <p:nvPr/>
              </p:nvSpPr>
              <p:spPr>
                <a:xfrm>
                  <a:off x="2283103" y="4376613"/>
                  <a:ext cx="559593" cy="559593"/>
                </a:xfrm>
                <a:custGeom>
                  <a:avLst/>
                  <a:gdLst>
                    <a:gd name="connsiteX0" fmla="*/ 488156 w 559593"/>
                    <a:gd name="connsiteY0" fmla="*/ 142875 h 559593"/>
                    <a:gd name="connsiteX1" fmla="*/ 559594 w 559593"/>
                    <a:gd name="connsiteY1" fmla="*/ 71438 h 559593"/>
                    <a:gd name="connsiteX2" fmla="*/ 488156 w 559593"/>
                    <a:gd name="connsiteY2" fmla="*/ 0 h 559593"/>
                    <a:gd name="connsiteX3" fmla="*/ 71438 w 559593"/>
                    <a:gd name="connsiteY3" fmla="*/ 0 h 559593"/>
                    <a:gd name="connsiteX4" fmla="*/ 0 w 559593"/>
                    <a:gd name="connsiteY4" fmla="*/ 71438 h 559593"/>
                    <a:gd name="connsiteX5" fmla="*/ 0 w 559593"/>
                    <a:gd name="connsiteY5" fmla="*/ 488156 h 559593"/>
                    <a:gd name="connsiteX6" fmla="*/ 71438 w 559593"/>
                    <a:gd name="connsiteY6" fmla="*/ 559594 h 559593"/>
                    <a:gd name="connsiteX7" fmla="*/ 488156 w 559593"/>
                    <a:gd name="connsiteY7" fmla="*/ 559594 h 559593"/>
                    <a:gd name="connsiteX8" fmla="*/ 559594 w 559593"/>
                    <a:gd name="connsiteY8" fmla="*/ 488156 h 559593"/>
                    <a:gd name="connsiteX9" fmla="*/ 488156 w 559593"/>
                    <a:gd name="connsiteY9" fmla="*/ 416719 h 559593"/>
                    <a:gd name="connsiteX10" fmla="*/ 142875 w 559593"/>
                    <a:gd name="connsiteY10" fmla="*/ 416719 h 559593"/>
                    <a:gd name="connsiteX11" fmla="*/ 142875 w 559593"/>
                    <a:gd name="connsiteY11" fmla="*/ 142875 h 559593"/>
                    <a:gd name="connsiteX12" fmla="*/ 488156 w 559593"/>
                    <a:gd name="connsiteY12" fmla="*/ 142875 h 559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59593" h="559593">
                      <a:moveTo>
                        <a:pt x="488156" y="142875"/>
                      </a:moveTo>
                      <a:cubicBezTo>
                        <a:pt x="527609" y="142875"/>
                        <a:pt x="559594" y="110890"/>
                        <a:pt x="559594" y="71438"/>
                      </a:cubicBezTo>
                      <a:cubicBezTo>
                        <a:pt x="559594" y="31985"/>
                        <a:pt x="527609" y="0"/>
                        <a:pt x="488156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lnTo>
                        <a:pt x="0" y="488156"/>
                      </a:lnTo>
                      <a:cubicBezTo>
                        <a:pt x="0" y="527609"/>
                        <a:pt x="31985" y="559594"/>
                        <a:pt x="71438" y="559594"/>
                      </a:cubicBezTo>
                      <a:lnTo>
                        <a:pt x="488156" y="559594"/>
                      </a:lnTo>
                      <a:cubicBezTo>
                        <a:pt x="527609" y="559594"/>
                        <a:pt x="559594" y="527609"/>
                        <a:pt x="559594" y="488156"/>
                      </a:cubicBezTo>
                      <a:cubicBezTo>
                        <a:pt x="559594" y="448704"/>
                        <a:pt x="527609" y="416719"/>
                        <a:pt x="488156" y="416719"/>
                      </a:cubicBezTo>
                      <a:lnTo>
                        <a:pt x="142875" y="416719"/>
                      </a:lnTo>
                      <a:lnTo>
                        <a:pt x="142875" y="142875"/>
                      </a:lnTo>
                      <a:lnTo>
                        <a:pt x="488156" y="14287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76" name="Freeform: Shape 463">
                  <a:extLst>
                    <a:ext uri="{FF2B5EF4-FFF2-40B4-BE49-F238E27FC236}">
                      <a16:creationId xmlns:a16="http://schemas.microsoft.com/office/drawing/2014/main" id="{F26751CF-5DE6-4FE8-AAB9-8FE9261BBA2A}"/>
                    </a:ext>
                  </a:extLst>
                </p:cNvPr>
                <p:cNvSpPr/>
                <p:nvPr/>
              </p:nvSpPr>
              <p:spPr>
                <a:xfrm>
                  <a:off x="2985572" y="4584973"/>
                  <a:ext cx="1166812" cy="142875"/>
                </a:xfrm>
                <a:custGeom>
                  <a:avLst/>
                  <a:gdLst>
                    <a:gd name="connsiteX0" fmla="*/ 71438 w 1166812"/>
                    <a:gd name="connsiteY0" fmla="*/ 142875 h 142875"/>
                    <a:gd name="connsiteX1" fmla="*/ 1095375 w 1166812"/>
                    <a:gd name="connsiteY1" fmla="*/ 142875 h 142875"/>
                    <a:gd name="connsiteX2" fmla="*/ 1166813 w 1166812"/>
                    <a:gd name="connsiteY2" fmla="*/ 71438 h 142875"/>
                    <a:gd name="connsiteX3" fmla="*/ 1095375 w 1166812"/>
                    <a:gd name="connsiteY3" fmla="*/ 0 h 142875"/>
                    <a:gd name="connsiteX4" fmla="*/ 71438 w 1166812"/>
                    <a:gd name="connsiteY4" fmla="*/ 0 h 142875"/>
                    <a:gd name="connsiteX5" fmla="*/ 0 w 1166812"/>
                    <a:gd name="connsiteY5" fmla="*/ 71438 h 142875"/>
                    <a:gd name="connsiteX6" fmla="*/ 71438 w 1166812"/>
                    <a:gd name="connsiteY6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6812" h="142875">
                      <a:moveTo>
                        <a:pt x="71438" y="142875"/>
                      </a:moveTo>
                      <a:lnTo>
                        <a:pt x="1095375" y="142875"/>
                      </a:lnTo>
                      <a:cubicBezTo>
                        <a:pt x="1134837" y="142875"/>
                        <a:pt x="1166813" y="110890"/>
                        <a:pt x="1166813" y="71438"/>
                      </a:cubicBezTo>
                      <a:cubicBezTo>
                        <a:pt x="1166813" y="31985"/>
                        <a:pt x="1134837" y="0"/>
                        <a:pt x="1095375" y="0"/>
                      </a:cubicBez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cubicBezTo>
                        <a:pt x="0" y="110890"/>
                        <a:pt x="31985" y="142875"/>
                        <a:pt x="71438" y="1428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  <p:grpSp>
          <p:nvGrpSpPr>
            <p:cNvPr id="160" name="Group 470">
              <a:extLst>
                <a:ext uri="{FF2B5EF4-FFF2-40B4-BE49-F238E27FC236}">
                  <a16:creationId xmlns:a16="http://schemas.microsoft.com/office/drawing/2014/main" id="{E7551574-BAF7-4157-86D0-7AA8194FE34A}"/>
                </a:ext>
              </a:extLst>
            </p:cNvPr>
            <p:cNvGrpSpPr/>
            <p:nvPr/>
          </p:nvGrpSpPr>
          <p:grpSpPr>
            <a:xfrm>
              <a:off x="9176332" y="1348754"/>
              <a:ext cx="2972466" cy="1438104"/>
              <a:chOff x="9176332" y="1424954"/>
              <a:chExt cx="2972466" cy="1438104"/>
            </a:xfrm>
          </p:grpSpPr>
          <p:grpSp>
            <p:nvGrpSpPr>
              <p:cNvPr id="161" name="Group 318">
                <a:extLst>
                  <a:ext uri="{FF2B5EF4-FFF2-40B4-BE49-F238E27FC236}">
                    <a16:creationId xmlns:a16="http://schemas.microsoft.com/office/drawing/2014/main" id="{B63FC6C3-A978-4259-9A27-5D8B53057A3B}"/>
                  </a:ext>
                </a:extLst>
              </p:cNvPr>
              <p:cNvGrpSpPr/>
              <p:nvPr/>
            </p:nvGrpSpPr>
            <p:grpSpPr>
              <a:xfrm>
                <a:off x="9176332" y="1927097"/>
                <a:ext cx="2972466" cy="935961"/>
                <a:chOff x="4851160" y="1927097"/>
                <a:chExt cx="2972466" cy="935961"/>
              </a:xfrm>
            </p:grpSpPr>
            <p:sp>
              <p:nvSpPr>
                <p:cNvPr id="166" name="TextBox 319">
                  <a:extLst>
                    <a:ext uri="{FF2B5EF4-FFF2-40B4-BE49-F238E27FC236}">
                      <a16:creationId xmlns:a16="http://schemas.microsoft.com/office/drawing/2014/main" id="{F3E82BEB-BA2D-4200-BF3E-C2CC039166D8}"/>
                    </a:ext>
                  </a:extLst>
                </p:cNvPr>
                <p:cNvSpPr txBox="1"/>
                <p:nvPr/>
              </p:nvSpPr>
              <p:spPr>
                <a:xfrm>
                  <a:off x="5494329" y="1927097"/>
                  <a:ext cx="1686128" cy="736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4000" b="1" dirty="0">
                      <a:solidFill>
                        <a:srgbClr val="9D2B2F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&gt;60</a:t>
                  </a:r>
                </a:p>
              </p:txBody>
            </p:sp>
            <p:sp>
              <p:nvSpPr>
                <p:cNvPr id="167" name="TextBox 320">
                  <a:extLst>
                    <a:ext uri="{FF2B5EF4-FFF2-40B4-BE49-F238E27FC236}">
                      <a16:creationId xmlns:a16="http://schemas.microsoft.com/office/drawing/2014/main" id="{B5B988F5-EC57-425A-A587-E9EABC1B05B9}"/>
                    </a:ext>
                  </a:extLst>
                </p:cNvPr>
                <p:cNvSpPr txBox="1"/>
                <p:nvPr/>
              </p:nvSpPr>
              <p:spPr>
                <a:xfrm>
                  <a:off x="4851160" y="2524504"/>
                  <a:ext cx="2972466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de-DE" sz="15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Arial" panose="020B0604020202020204" pitchFamily="34" charset="0"/>
                    </a:rPr>
                    <a:t>Jährliche Prozessbegleitungen</a:t>
                  </a:r>
                </a:p>
              </p:txBody>
            </p:sp>
          </p:grpSp>
          <p:grpSp>
            <p:nvGrpSpPr>
              <p:cNvPr id="162" name="Graphic 410">
                <a:extLst>
                  <a:ext uri="{FF2B5EF4-FFF2-40B4-BE49-F238E27FC236}">
                    <a16:creationId xmlns:a16="http://schemas.microsoft.com/office/drawing/2014/main" id="{267AA156-6B55-48B8-9C1C-ECA1F348BA22}"/>
                  </a:ext>
                </a:extLst>
              </p:cNvPr>
              <p:cNvGrpSpPr/>
              <p:nvPr/>
            </p:nvGrpSpPr>
            <p:grpSpPr>
              <a:xfrm>
                <a:off x="10419303" y="1424954"/>
                <a:ext cx="486525" cy="486525"/>
                <a:chOff x="3657600" y="990600"/>
                <a:chExt cx="4876800" cy="4876800"/>
              </a:xfrm>
              <a:solidFill>
                <a:srgbClr val="00B2A9"/>
              </a:solidFill>
            </p:grpSpPr>
            <p:sp>
              <p:nvSpPr>
                <p:cNvPr id="163" name="Freeform: Shape 465">
                  <a:extLst>
                    <a:ext uri="{FF2B5EF4-FFF2-40B4-BE49-F238E27FC236}">
                      <a16:creationId xmlns:a16="http://schemas.microsoft.com/office/drawing/2014/main" id="{AB9F3760-948C-4635-BF34-3ECD654D099B}"/>
                    </a:ext>
                  </a:extLst>
                </p:cNvPr>
                <p:cNvSpPr/>
                <p:nvPr/>
              </p:nvSpPr>
              <p:spPr>
                <a:xfrm>
                  <a:off x="3657600" y="990600"/>
                  <a:ext cx="4876800" cy="4876800"/>
                </a:xfrm>
                <a:custGeom>
                  <a:avLst/>
                  <a:gdLst>
                    <a:gd name="connsiteX0" fmla="*/ 4800600 w 4876800"/>
                    <a:gd name="connsiteY0" fmla="*/ 2362200 h 4876800"/>
                    <a:gd name="connsiteX1" fmla="*/ 4646762 w 4876800"/>
                    <a:gd name="connsiteY1" fmla="*/ 2362200 h 4876800"/>
                    <a:gd name="connsiteX2" fmla="*/ 4000967 w 4876800"/>
                    <a:gd name="connsiteY2" fmla="*/ 875833 h 4876800"/>
                    <a:gd name="connsiteX3" fmla="*/ 2514600 w 4876800"/>
                    <a:gd name="connsiteY3" fmla="*/ 230038 h 4876800"/>
                    <a:gd name="connsiteX4" fmla="*/ 2514600 w 4876800"/>
                    <a:gd name="connsiteY4" fmla="*/ 76200 h 4876800"/>
                    <a:gd name="connsiteX5" fmla="*/ 2438400 w 4876800"/>
                    <a:gd name="connsiteY5" fmla="*/ 0 h 4876800"/>
                    <a:gd name="connsiteX6" fmla="*/ 2362200 w 4876800"/>
                    <a:gd name="connsiteY6" fmla="*/ 76200 h 4876800"/>
                    <a:gd name="connsiteX7" fmla="*/ 2362200 w 4876800"/>
                    <a:gd name="connsiteY7" fmla="*/ 230038 h 4876800"/>
                    <a:gd name="connsiteX8" fmla="*/ 875833 w 4876800"/>
                    <a:gd name="connsiteY8" fmla="*/ 875833 h 4876800"/>
                    <a:gd name="connsiteX9" fmla="*/ 230038 w 4876800"/>
                    <a:gd name="connsiteY9" fmla="*/ 2362200 h 4876800"/>
                    <a:gd name="connsiteX10" fmla="*/ 76200 w 4876800"/>
                    <a:gd name="connsiteY10" fmla="*/ 2362200 h 4876800"/>
                    <a:gd name="connsiteX11" fmla="*/ 0 w 4876800"/>
                    <a:gd name="connsiteY11" fmla="*/ 2438400 h 4876800"/>
                    <a:gd name="connsiteX12" fmla="*/ 76200 w 4876800"/>
                    <a:gd name="connsiteY12" fmla="*/ 2514600 h 4876800"/>
                    <a:gd name="connsiteX13" fmla="*/ 230038 w 4876800"/>
                    <a:gd name="connsiteY13" fmla="*/ 2514600 h 4876800"/>
                    <a:gd name="connsiteX14" fmla="*/ 875833 w 4876800"/>
                    <a:gd name="connsiteY14" fmla="*/ 4000967 h 4876800"/>
                    <a:gd name="connsiteX15" fmla="*/ 2362200 w 4876800"/>
                    <a:gd name="connsiteY15" fmla="*/ 4646762 h 4876800"/>
                    <a:gd name="connsiteX16" fmla="*/ 2362200 w 4876800"/>
                    <a:gd name="connsiteY16" fmla="*/ 4800600 h 4876800"/>
                    <a:gd name="connsiteX17" fmla="*/ 2438400 w 4876800"/>
                    <a:gd name="connsiteY17" fmla="*/ 4876800 h 4876800"/>
                    <a:gd name="connsiteX18" fmla="*/ 2514600 w 4876800"/>
                    <a:gd name="connsiteY18" fmla="*/ 4800600 h 4876800"/>
                    <a:gd name="connsiteX19" fmla="*/ 2514600 w 4876800"/>
                    <a:gd name="connsiteY19" fmla="*/ 4646762 h 4876800"/>
                    <a:gd name="connsiteX20" fmla="*/ 4000967 w 4876800"/>
                    <a:gd name="connsiteY20" fmla="*/ 4000967 h 4876800"/>
                    <a:gd name="connsiteX21" fmla="*/ 4646762 w 4876800"/>
                    <a:gd name="connsiteY21" fmla="*/ 2514600 h 4876800"/>
                    <a:gd name="connsiteX22" fmla="*/ 4800600 w 4876800"/>
                    <a:gd name="connsiteY22" fmla="*/ 2514600 h 4876800"/>
                    <a:gd name="connsiteX23" fmla="*/ 4876800 w 4876800"/>
                    <a:gd name="connsiteY23" fmla="*/ 2438400 h 4876800"/>
                    <a:gd name="connsiteX24" fmla="*/ 4800600 w 4876800"/>
                    <a:gd name="connsiteY24" fmla="*/ 2362200 h 4876800"/>
                    <a:gd name="connsiteX25" fmla="*/ 983599 w 4876800"/>
                    <a:gd name="connsiteY25" fmla="*/ 983599 h 4876800"/>
                    <a:gd name="connsiteX26" fmla="*/ 2362200 w 4876800"/>
                    <a:gd name="connsiteY26" fmla="*/ 382534 h 4876800"/>
                    <a:gd name="connsiteX27" fmla="*/ 2362200 w 4876800"/>
                    <a:gd name="connsiteY27" fmla="*/ 535057 h 4876800"/>
                    <a:gd name="connsiteX28" fmla="*/ 535057 w 4876800"/>
                    <a:gd name="connsiteY28" fmla="*/ 2362200 h 4876800"/>
                    <a:gd name="connsiteX29" fmla="*/ 382534 w 4876800"/>
                    <a:gd name="connsiteY29" fmla="*/ 2362200 h 4876800"/>
                    <a:gd name="connsiteX30" fmla="*/ 983599 w 4876800"/>
                    <a:gd name="connsiteY30" fmla="*/ 983599 h 4876800"/>
                    <a:gd name="connsiteX31" fmla="*/ 983599 w 4876800"/>
                    <a:gd name="connsiteY31" fmla="*/ 3893201 h 4876800"/>
                    <a:gd name="connsiteX32" fmla="*/ 382534 w 4876800"/>
                    <a:gd name="connsiteY32" fmla="*/ 2514600 h 4876800"/>
                    <a:gd name="connsiteX33" fmla="*/ 535010 w 4876800"/>
                    <a:gd name="connsiteY33" fmla="*/ 2514600 h 4876800"/>
                    <a:gd name="connsiteX34" fmla="*/ 1009621 w 4876800"/>
                    <a:gd name="connsiteY34" fmla="*/ 3698443 h 4876800"/>
                    <a:gd name="connsiteX35" fmla="*/ 1066781 w 4876800"/>
                    <a:gd name="connsiteY35" fmla="*/ 3724218 h 4876800"/>
                    <a:gd name="connsiteX36" fmla="*/ 1117178 w 4876800"/>
                    <a:gd name="connsiteY36" fmla="*/ 3705149 h 4876800"/>
                    <a:gd name="connsiteX37" fmla="*/ 1123893 w 4876800"/>
                    <a:gd name="connsiteY37" fmla="*/ 3597593 h 4876800"/>
                    <a:gd name="connsiteX38" fmla="*/ 687486 w 4876800"/>
                    <a:gd name="connsiteY38" fmla="*/ 2514600 h 4876800"/>
                    <a:gd name="connsiteX39" fmla="*/ 1066800 w 4876800"/>
                    <a:gd name="connsiteY39" fmla="*/ 2514600 h 4876800"/>
                    <a:gd name="connsiteX40" fmla="*/ 1143000 w 4876800"/>
                    <a:gd name="connsiteY40" fmla="*/ 2438400 h 4876800"/>
                    <a:gd name="connsiteX41" fmla="*/ 1066800 w 4876800"/>
                    <a:gd name="connsiteY41" fmla="*/ 2362200 h 4876800"/>
                    <a:gd name="connsiteX42" fmla="*/ 687553 w 4876800"/>
                    <a:gd name="connsiteY42" fmla="*/ 2362200 h 4876800"/>
                    <a:gd name="connsiteX43" fmla="*/ 2362200 w 4876800"/>
                    <a:gd name="connsiteY43" fmla="*/ 687553 h 4876800"/>
                    <a:gd name="connsiteX44" fmla="*/ 2362200 w 4876800"/>
                    <a:gd name="connsiteY44" fmla="*/ 1066800 h 4876800"/>
                    <a:gd name="connsiteX45" fmla="*/ 2438400 w 4876800"/>
                    <a:gd name="connsiteY45" fmla="*/ 1143000 h 4876800"/>
                    <a:gd name="connsiteX46" fmla="*/ 2514600 w 4876800"/>
                    <a:gd name="connsiteY46" fmla="*/ 1066800 h 4876800"/>
                    <a:gd name="connsiteX47" fmla="*/ 2514600 w 4876800"/>
                    <a:gd name="connsiteY47" fmla="*/ 687505 h 4876800"/>
                    <a:gd name="connsiteX48" fmla="*/ 3387671 w 4876800"/>
                    <a:gd name="connsiteY48" fmla="*/ 964873 h 4876800"/>
                    <a:gd name="connsiteX49" fmla="*/ 3493027 w 4876800"/>
                    <a:gd name="connsiteY49" fmla="*/ 942184 h 4876800"/>
                    <a:gd name="connsiteX50" fmla="*/ 3470339 w 4876800"/>
                    <a:gd name="connsiteY50" fmla="*/ 836838 h 4876800"/>
                    <a:gd name="connsiteX51" fmla="*/ 2514600 w 4876800"/>
                    <a:gd name="connsiteY51" fmla="*/ 534962 h 4876800"/>
                    <a:gd name="connsiteX52" fmla="*/ 2514600 w 4876800"/>
                    <a:gd name="connsiteY52" fmla="*/ 382534 h 4876800"/>
                    <a:gd name="connsiteX53" fmla="*/ 3893201 w 4876800"/>
                    <a:gd name="connsiteY53" fmla="*/ 983599 h 4876800"/>
                    <a:gd name="connsiteX54" fmla="*/ 4494267 w 4876800"/>
                    <a:gd name="connsiteY54" fmla="*/ 2362200 h 4876800"/>
                    <a:gd name="connsiteX55" fmla="*/ 4341838 w 4876800"/>
                    <a:gd name="connsiteY55" fmla="*/ 2362200 h 4876800"/>
                    <a:gd name="connsiteX56" fmla="*/ 4039915 w 4876800"/>
                    <a:gd name="connsiteY56" fmla="*/ 1406404 h 4876800"/>
                    <a:gd name="connsiteX57" fmla="*/ 3934568 w 4876800"/>
                    <a:gd name="connsiteY57" fmla="*/ 1383725 h 4876800"/>
                    <a:gd name="connsiteX58" fmla="*/ 3911889 w 4876800"/>
                    <a:gd name="connsiteY58" fmla="*/ 1489081 h 4876800"/>
                    <a:gd name="connsiteX59" fmla="*/ 4189295 w 4876800"/>
                    <a:gd name="connsiteY59" fmla="*/ 2362200 h 4876800"/>
                    <a:gd name="connsiteX60" fmla="*/ 3810000 w 4876800"/>
                    <a:gd name="connsiteY60" fmla="*/ 2362200 h 4876800"/>
                    <a:gd name="connsiteX61" fmla="*/ 3733800 w 4876800"/>
                    <a:gd name="connsiteY61" fmla="*/ 2438400 h 4876800"/>
                    <a:gd name="connsiteX62" fmla="*/ 3810000 w 4876800"/>
                    <a:gd name="connsiteY62" fmla="*/ 2514600 h 4876800"/>
                    <a:gd name="connsiteX63" fmla="*/ 4189248 w 4876800"/>
                    <a:gd name="connsiteY63" fmla="*/ 2514600 h 4876800"/>
                    <a:gd name="connsiteX64" fmla="*/ 2514600 w 4876800"/>
                    <a:gd name="connsiteY64" fmla="*/ 4189238 h 4876800"/>
                    <a:gd name="connsiteX65" fmla="*/ 2514600 w 4876800"/>
                    <a:gd name="connsiteY65" fmla="*/ 3810000 h 4876800"/>
                    <a:gd name="connsiteX66" fmla="*/ 2438400 w 4876800"/>
                    <a:gd name="connsiteY66" fmla="*/ 3733800 h 4876800"/>
                    <a:gd name="connsiteX67" fmla="*/ 2362200 w 4876800"/>
                    <a:gd name="connsiteY67" fmla="*/ 3810000 h 4876800"/>
                    <a:gd name="connsiteX68" fmla="*/ 2362200 w 4876800"/>
                    <a:gd name="connsiteY68" fmla="*/ 4189400 h 4876800"/>
                    <a:gd name="connsiteX69" fmla="*/ 1343349 w 4876800"/>
                    <a:gd name="connsiteY69" fmla="*/ 3806866 h 4876800"/>
                    <a:gd name="connsiteX70" fmla="*/ 1236231 w 4876800"/>
                    <a:gd name="connsiteY70" fmla="*/ 3818678 h 4876800"/>
                    <a:gd name="connsiteX71" fmla="*/ 1248051 w 4876800"/>
                    <a:gd name="connsiteY71" fmla="*/ 3925796 h 4876800"/>
                    <a:gd name="connsiteX72" fmla="*/ 2362200 w 4876800"/>
                    <a:gd name="connsiteY72" fmla="*/ 4341819 h 4876800"/>
                    <a:gd name="connsiteX73" fmla="*/ 2362200 w 4876800"/>
                    <a:gd name="connsiteY73" fmla="*/ 4494267 h 4876800"/>
                    <a:gd name="connsiteX74" fmla="*/ 983599 w 4876800"/>
                    <a:gd name="connsiteY74" fmla="*/ 3893201 h 4876800"/>
                    <a:gd name="connsiteX75" fmla="*/ 3893201 w 4876800"/>
                    <a:gd name="connsiteY75" fmla="*/ 3893201 h 4876800"/>
                    <a:gd name="connsiteX76" fmla="*/ 2514600 w 4876800"/>
                    <a:gd name="connsiteY76" fmla="*/ 4494267 h 4876800"/>
                    <a:gd name="connsiteX77" fmla="*/ 2514600 w 4876800"/>
                    <a:gd name="connsiteY77" fmla="*/ 4341743 h 4876800"/>
                    <a:gd name="connsiteX78" fmla="*/ 4341743 w 4876800"/>
                    <a:gd name="connsiteY78" fmla="*/ 2514600 h 4876800"/>
                    <a:gd name="connsiteX79" fmla="*/ 4494267 w 4876800"/>
                    <a:gd name="connsiteY79" fmla="*/ 2514600 h 4876800"/>
                    <a:gd name="connsiteX80" fmla="*/ 3893201 w 4876800"/>
                    <a:gd name="connsiteY80" fmla="*/ 3893201 h 487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4876800" h="4876800">
                      <a:moveTo>
                        <a:pt x="4800600" y="2362200"/>
                      </a:moveTo>
                      <a:lnTo>
                        <a:pt x="4646762" y="2362200"/>
                      </a:lnTo>
                      <a:cubicBezTo>
                        <a:pt x="4627855" y="1800520"/>
                        <a:pt x="4400322" y="1275198"/>
                        <a:pt x="4000967" y="875833"/>
                      </a:cubicBezTo>
                      <a:cubicBezTo>
                        <a:pt x="3601612" y="476469"/>
                        <a:pt x="3076280" y="248945"/>
                        <a:pt x="2514600" y="230038"/>
                      </a:cubicBezTo>
                      <a:lnTo>
                        <a:pt x="2514600" y="76200"/>
                      </a:lnTo>
                      <a:cubicBezTo>
                        <a:pt x="2514600" y="34119"/>
                        <a:pt x="2480482" y="0"/>
                        <a:pt x="2438400" y="0"/>
                      </a:cubicBezTo>
                      <a:cubicBezTo>
                        <a:pt x="2396319" y="0"/>
                        <a:pt x="2362200" y="34119"/>
                        <a:pt x="2362200" y="76200"/>
                      </a:cubicBezTo>
                      <a:lnTo>
                        <a:pt x="2362200" y="230038"/>
                      </a:lnTo>
                      <a:cubicBezTo>
                        <a:pt x="1800520" y="248945"/>
                        <a:pt x="1275198" y="476469"/>
                        <a:pt x="875833" y="875833"/>
                      </a:cubicBezTo>
                      <a:cubicBezTo>
                        <a:pt x="476469" y="1275198"/>
                        <a:pt x="248945" y="1800520"/>
                        <a:pt x="230038" y="2362200"/>
                      </a:cubicBezTo>
                      <a:lnTo>
                        <a:pt x="76200" y="2362200"/>
                      </a:lnTo>
                      <a:cubicBezTo>
                        <a:pt x="34119" y="2362200"/>
                        <a:pt x="0" y="2396319"/>
                        <a:pt x="0" y="2438400"/>
                      </a:cubicBezTo>
                      <a:cubicBezTo>
                        <a:pt x="0" y="2480482"/>
                        <a:pt x="34119" y="2514600"/>
                        <a:pt x="76200" y="2514600"/>
                      </a:cubicBezTo>
                      <a:lnTo>
                        <a:pt x="230038" y="2514600"/>
                      </a:lnTo>
                      <a:cubicBezTo>
                        <a:pt x="248945" y="3076280"/>
                        <a:pt x="476479" y="3601603"/>
                        <a:pt x="875833" y="4000967"/>
                      </a:cubicBezTo>
                      <a:cubicBezTo>
                        <a:pt x="1275188" y="4400331"/>
                        <a:pt x="1800511" y="4627855"/>
                        <a:pt x="2362200" y="4646762"/>
                      </a:cubicBezTo>
                      <a:lnTo>
                        <a:pt x="2362200" y="4800600"/>
                      </a:lnTo>
                      <a:cubicBezTo>
                        <a:pt x="2362200" y="4842682"/>
                        <a:pt x="2396319" y="4876800"/>
                        <a:pt x="2438400" y="4876800"/>
                      </a:cubicBezTo>
                      <a:cubicBezTo>
                        <a:pt x="2480482" y="4876800"/>
                        <a:pt x="2514600" y="4842682"/>
                        <a:pt x="2514600" y="4800600"/>
                      </a:cubicBezTo>
                      <a:lnTo>
                        <a:pt x="2514600" y="4646762"/>
                      </a:lnTo>
                      <a:cubicBezTo>
                        <a:pt x="3076280" y="4627855"/>
                        <a:pt x="3601603" y="4400331"/>
                        <a:pt x="4000967" y="4000967"/>
                      </a:cubicBezTo>
                      <a:cubicBezTo>
                        <a:pt x="4400331" y="3601603"/>
                        <a:pt x="4627855" y="3076280"/>
                        <a:pt x="4646762" y="2514600"/>
                      </a:cubicBezTo>
                      <a:lnTo>
                        <a:pt x="4800600" y="2514600"/>
                      </a:lnTo>
                      <a:cubicBezTo>
                        <a:pt x="4842682" y="2514600"/>
                        <a:pt x="4876800" y="2480482"/>
                        <a:pt x="4876800" y="2438400"/>
                      </a:cubicBezTo>
                      <a:cubicBezTo>
                        <a:pt x="4876800" y="2396319"/>
                        <a:pt x="4842682" y="2362200"/>
                        <a:pt x="4800600" y="2362200"/>
                      </a:cubicBezTo>
                      <a:close/>
                      <a:moveTo>
                        <a:pt x="983599" y="983599"/>
                      </a:moveTo>
                      <a:cubicBezTo>
                        <a:pt x="1354169" y="613029"/>
                        <a:pt x="1841240" y="401374"/>
                        <a:pt x="2362200" y="382534"/>
                      </a:cubicBezTo>
                      <a:lnTo>
                        <a:pt x="2362200" y="535057"/>
                      </a:lnTo>
                      <a:cubicBezTo>
                        <a:pt x="1372276" y="574205"/>
                        <a:pt x="574205" y="1372276"/>
                        <a:pt x="535057" y="2362200"/>
                      </a:cubicBezTo>
                      <a:lnTo>
                        <a:pt x="382534" y="2362200"/>
                      </a:lnTo>
                      <a:cubicBezTo>
                        <a:pt x="401374" y="1841240"/>
                        <a:pt x="613029" y="1354169"/>
                        <a:pt x="983599" y="983599"/>
                      </a:cubicBezTo>
                      <a:close/>
                      <a:moveTo>
                        <a:pt x="983599" y="3893201"/>
                      </a:moveTo>
                      <a:cubicBezTo>
                        <a:pt x="613029" y="3522631"/>
                        <a:pt x="401374" y="3035560"/>
                        <a:pt x="382534" y="2514600"/>
                      </a:cubicBezTo>
                      <a:lnTo>
                        <a:pt x="535010" y="2514600"/>
                      </a:lnTo>
                      <a:cubicBezTo>
                        <a:pt x="552441" y="2951721"/>
                        <a:pt x="719357" y="3369545"/>
                        <a:pt x="1009621" y="3698443"/>
                      </a:cubicBezTo>
                      <a:cubicBezTo>
                        <a:pt x="1024681" y="3715503"/>
                        <a:pt x="1045683" y="3724218"/>
                        <a:pt x="1066781" y="3724218"/>
                      </a:cubicBezTo>
                      <a:cubicBezTo>
                        <a:pt x="1084698" y="3724218"/>
                        <a:pt x="1102690" y="3717941"/>
                        <a:pt x="1117178" y="3705149"/>
                      </a:cubicBezTo>
                      <a:cubicBezTo>
                        <a:pt x="1148734" y="3677298"/>
                        <a:pt x="1151734" y="3629149"/>
                        <a:pt x="1123893" y="3597593"/>
                      </a:cubicBezTo>
                      <a:cubicBezTo>
                        <a:pt x="858212" y="3296574"/>
                        <a:pt x="704821" y="2914545"/>
                        <a:pt x="687486" y="2514600"/>
                      </a:cubicBezTo>
                      <a:lnTo>
                        <a:pt x="1066800" y="2514600"/>
                      </a:lnTo>
                      <a:cubicBezTo>
                        <a:pt x="1108882" y="2514600"/>
                        <a:pt x="1143000" y="2480482"/>
                        <a:pt x="1143000" y="2438400"/>
                      </a:cubicBezTo>
                      <a:cubicBezTo>
                        <a:pt x="1143000" y="2396319"/>
                        <a:pt x="1108882" y="2362200"/>
                        <a:pt x="1066800" y="2362200"/>
                      </a:cubicBezTo>
                      <a:lnTo>
                        <a:pt x="687553" y="2362200"/>
                      </a:lnTo>
                      <a:cubicBezTo>
                        <a:pt x="726519" y="1456315"/>
                        <a:pt x="1456315" y="726519"/>
                        <a:pt x="2362200" y="687553"/>
                      </a:cubicBezTo>
                      <a:lnTo>
                        <a:pt x="2362200" y="1066800"/>
                      </a:lnTo>
                      <a:cubicBezTo>
                        <a:pt x="2362200" y="1108882"/>
                        <a:pt x="2396319" y="1143000"/>
                        <a:pt x="2438400" y="1143000"/>
                      </a:cubicBezTo>
                      <a:cubicBezTo>
                        <a:pt x="2480482" y="1143000"/>
                        <a:pt x="2514600" y="1108882"/>
                        <a:pt x="2514600" y="1066800"/>
                      </a:cubicBezTo>
                      <a:lnTo>
                        <a:pt x="2514600" y="687505"/>
                      </a:lnTo>
                      <a:cubicBezTo>
                        <a:pt x="2825791" y="700888"/>
                        <a:pt x="3126172" y="796052"/>
                        <a:pt x="3387671" y="964873"/>
                      </a:cubicBezTo>
                      <a:cubicBezTo>
                        <a:pt x="3423028" y="987695"/>
                        <a:pt x="3470196" y="977551"/>
                        <a:pt x="3493027" y="942184"/>
                      </a:cubicBezTo>
                      <a:cubicBezTo>
                        <a:pt x="3515849" y="906828"/>
                        <a:pt x="3505695" y="859669"/>
                        <a:pt x="3470339" y="836838"/>
                      </a:cubicBezTo>
                      <a:cubicBezTo>
                        <a:pt x="3184141" y="652072"/>
                        <a:pt x="2855195" y="548430"/>
                        <a:pt x="2514600" y="534962"/>
                      </a:cubicBezTo>
                      <a:lnTo>
                        <a:pt x="2514600" y="382534"/>
                      </a:lnTo>
                      <a:cubicBezTo>
                        <a:pt x="3035560" y="401384"/>
                        <a:pt x="3522631" y="613029"/>
                        <a:pt x="3893201" y="983599"/>
                      </a:cubicBezTo>
                      <a:cubicBezTo>
                        <a:pt x="4263771" y="1354169"/>
                        <a:pt x="4475426" y="1841240"/>
                        <a:pt x="4494267" y="2362200"/>
                      </a:cubicBezTo>
                      <a:lnTo>
                        <a:pt x="4341838" y="2362200"/>
                      </a:lnTo>
                      <a:cubicBezTo>
                        <a:pt x="4328360" y="2021586"/>
                        <a:pt x="4224709" y="1692612"/>
                        <a:pt x="4039915" y="1406404"/>
                      </a:cubicBezTo>
                      <a:cubicBezTo>
                        <a:pt x="4017083" y="1371048"/>
                        <a:pt x="3969915" y="1360913"/>
                        <a:pt x="3934568" y="1383725"/>
                      </a:cubicBezTo>
                      <a:cubicBezTo>
                        <a:pt x="3899211" y="1406547"/>
                        <a:pt x="3889058" y="1453725"/>
                        <a:pt x="3911889" y="1489081"/>
                      </a:cubicBezTo>
                      <a:cubicBezTo>
                        <a:pt x="4080739" y="1750590"/>
                        <a:pt x="4175912" y="2050990"/>
                        <a:pt x="4189295" y="2362200"/>
                      </a:cubicBezTo>
                      <a:lnTo>
                        <a:pt x="3810000" y="2362200"/>
                      </a:lnTo>
                      <a:cubicBezTo>
                        <a:pt x="3767919" y="2362200"/>
                        <a:pt x="3733800" y="2396319"/>
                        <a:pt x="3733800" y="2438400"/>
                      </a:cubicBezTo>
                      <a:cubicBezTo>
                        <a:pt x="3733800" y="2480482"/>
                        <a:pt x="3767919" y="2514600"/>
                        <a:pt x="3810000" y="2514600"/>
                      </a:cubicBezTo>
                      <a:lnTo>
                        <a:pt x="4189248" y="2514600"/>
                      </a:lnTo>
                      <a:cubicBezTo>
                        <a:pt x="4150290" y="3420485"/>
                        <a:pt x="3420494" y="4150290"/>
                        <a:pt x="2514600" y="4189238"/>
                      </a:cubicBezTo>
                      <a:lnTo>
                        <a:pt x="2514600" y="3810000"/>
                      </a:lnTo>
                      <a:cubicBezTo>
                        <a:pt x="2514600" y="3767919"/>
                        <a:pt x="2480482" y="3733800"/>
                        <a:pt x="2438400" y="3733800"/>
                      </a:cubicBezTo>
                      <a:cubicBezTo>
                        <a:pt x="2396319" y="3733800"/>
                        <a:pt x="2362200" y="3767919"/>
                        <a:pt x="2362200" y="3810000"/>
                      </a:cubicBezTo>
                      <a:lnTo>
                        <a:pt x="2362200" y="4189400"/>
                      </a:lnTo>
                      <a:cubicBezTo>
                        <a:pt x="1987944" y="4173703"/>
                        <a:pt x="1637109" y="4042267"/>
                        <a:pt x="1343349" y="3806866"/>
                      </a:cubicBezTo>
                      <a:cubicBezTo>
                        <a:pt x="1310516" y="3780558"/>
                        <a:pt x="1262558" y="3785835"/>
                        <a:pt x="1236231" y="3818678"/>
                      </a:cubicBezTo>
                      <a:cubicBezTo>
                        <a:pt x="1209913" y="3851520"/>
                        <a:pt x="1215209" y="3899478"/>
                        <a:pt x="1248051" y="3925796"/>
                      </a:cubicBezTo>
                      <a:cubicBezTo>
                        <a:pt x="1564310" y="4179218"/>
                        <a:pt x="1957330" y="4325446"/>
                        <a:pt x="2362200" y="4341819"/>
                      </a:cubicBezTo>
                      <a:lnTo>
                        <a:pt x="2362200" y="4494267"/>
                      </a:lnTo>
                      <a:cubicBezTo>
                        <a:pt x="1841240" y="4475426"/>
                        <a:pt x="1354169" y="4263771"/>
                        <a:pt x="983599" y="3893201"/>
                      </a:cubicBezTo>
                      <a:close/>
                      <a:moveTo>
                        <a:pt x="3893201" y="3893201"/>
                      </a:moveTo>
                      <a:cubicBezTo>
                        <a:pt x="3522631" y="4263771"/>
                        <a:pt x="3035560" y="4475426"/>
                        <a:pt x="2514600" y="4494267"/>
                      </a:cubicBezTo>
                      <a:lnTo>
                        <a:pt x="2514600" y="4341743"/>
                      </a:lnTo>
                      <a:cubicBezTo>
                        <a:pt x="3504533" y="4302595"/>
                        <a:pt x="4302595" y="3504524"/>
                        <a:pt x="4341743" y="2514600"/>
                      </a:cubicBezTo>
                      <a:lnTo>
                        <a:pt x="4494267" y="2514600"/>
                      </a:lnTo>
                      <a:cubicBezTo>
                        <a:pt x="4475426" y="3035560"/>
                        <a:pt x="4263771" y="3522631"/>
                        <a:pt x="3893201" y="389320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64" name="Freeform: Shape 466">
                  <a:extLst>
                    <a:ext uri="{FF2B5EF4-FFF2-40B4-BE49-F238E27FC236}">
                      <a16:creationId xmlns:a16="http://schemas.microsoft.com/office/drawing/2014/main" id="{FBE1D8C8-D02B-4E79-BAC7-B7C87A1F57E8}"/>
                    </a:ext>
                  </a:extLst>
                </p:cNvPr>
                <p:cNvSpPr/>
                <p:nvPr/>
              </p:nvSpPr>
              <p:spPr>
                <a:xfrm>
                  <a:off x="7239121" y="1989776"/>
                  <a:ext cx="304631" cy="305701"/>
                </a:xfrm>
                <a:custGeom>
                  <a:avLst/>
                  <a:gdLst>
                    <a:gd name="connsiteX0" fmla="*/ 25377 w 304631"/>
                    <a:gd name="connsiteY0" fmla="*/ 132975 h 305701"/>
                    <a:gd name="connsiteX1" fmla="*/ 171309 w 304631"/>
                    <a:gd name="connsiteY1" fmla="*/ 279927 h 305701"/>
                    <a:gd name="connsiteX2" fmla="*/ 228459 w 304631"/>
                    <a:gd name="connsiteY2" fmla="*/ 305701 h 305701"/>
                    <a:gd name="connsiteX3" fmla="*/ 278856 w 304631"/>
                    <a:gd name="connsiteY3" fmla="*/ 286632 h 305701"/>
                    <a:gd name="connsiteX4" fmla="*/ 285562 w 304631"/>
                    <a:gd name="connsiteY4" fmla="*/ 179076 h 305701"/>
                    <a:gd name="connsiteX5" fmla="*/ 127028 w 304631"/>
                    <a:gd name="connsiteY5" fmla="*/ 19418 h 305701"/>
                    <a:gd name="connsiteX6" fmla="*/ 19434 w 304631"/>
                    <a:gd name="connsiteY6" fmla="*/ 25371 h 305701"/>
                    <a:gd name="connsiteX7" fmla="*/ 25377 w 304631"/>
                    <a:gd name="connsiteY7" fmla="*/ 132975 h 305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4631" h="305701">
                      <a:moveTo>
                        <a:pt x="25377" y="132975"/>
                      </a:moveTo>
                      <a:cubicBezTo>
                        <a:pt x="76660" y="178876"/>
                        <a:pt x="125751" y="228320"/>
                        <a:pt x="171309" y="279927"/>
                      </a:cubicBezTo>
                      <a:cubicBezTo>
                        <a:pt x="186369" y="296986"/>
                        <a:pt x="207371" y="305701"/>
                        <a:pt x="228459" y="305701"/>
                      </a:cubicBezTo>
                      <a:cubicBezTo>
                        <a:pt x="246376" y="305701"/>
                        <a:pt x="264369" y="299424"/>
                        <a:pt x="278856" y="286632"/>
                      </a:cubicBezTo>
                      <a:cubicBezTo>
                        <a:pt x="310413" y="258781"/>
                        <a:pt x="313403" y="210632"/>
                        <a:pt x="285562" y="179076"/>
                      </a:cubicBezTo>
                      <a:cubicBezTo>
                        <a:pt x="236080" y="123012"/>
                        <a:pt x="182740" y="69300"/>
                        <a:pt x="127028" y="19418"/>
                      </a:cubicBezTo>
                      <a:cubicBezTo>
                        <a:pt x="95672" y="-8633"/>
                        <a:pt x="47494" y="-5985"/>
                        <a:pt x="19434" y="25371"/>
                      </a:cubicBezTo>
                      <a:cubicBezTo>
                        <a:pt x="-8646" y="56727"/>
                        <a:pt x="-5979" y="104905"/>
                        <a:pt x="25377" y="13297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165" name="Freeform: Shape 467">
                  <a:extLst>
                    <a:ext uri="{FF2B5EF4-FFF2-40B4-BE49-F238E27FC236}">
                      <a16:creationId xmlns:a16="http://schemas.microsoft.com/office/drawing/2014/main" id="{BEDD2B08-DBE3-48B5-A856-49A44A11537C}"/>
                    </a:ext>
                  </a:extLst>
                </p:cNvPr>
                <p:cNvSpPr/>
                <p:nvPr/>
              </p:nvSpPr>
              <p:spPr>
                <a:xfrm>
                  <a:off x="5105392" y="2438396"/>
                  <a:ext cx="1981205" cy="1981198"/>
                </a:xfrm>
                <a:custGeom>
                  <a:avLst/>
                  <a:gdLst>
                    <a:gd name="connsiteX0" fmla="*/ 76200 w 1981200"/>
                    <a:gd name="connsiteY0" fmla="*/ 1066800 h 1981200"/>
                    <a:gd name="connsiteX1" fmla="*/ 309134 w 1981200"/>
                    <a:gd name="connsiteY1" fmla="*/ 1066800 h 1981200"/>
                    <a:gd name="connsiteX2" fmla="*/ 914400 w 1981200"/>
                    <a:gd name="connsiteY2" fmla="*/ 1672066 h 1981200"/>
                    <a:gd name="connsiteX3" fmla="*/ 914400 w 1981200"/>
                    <a:gd name="connsiteY3" fmla="*/ 1905000 h 1981200"/>
                    <a:gd name="connsiteX4" fmla="*/ 990600 w 1981200"/>
                    <a:gd name="connsiteY4" fmla="*/ 1981200 h 1981200"/>
                    <a:gd name="connsiteX5" fmla="*/ 1066800 w 1981200"/>
                    <a:gd name="connsiteY5" fmla="*/ 1905000 h 1981200"/>
                    <a:gd name="connsiteX6" fmla="*/ 1066800 w 1981200"/>
                    <a:gd name="connsiteY6" fmla="*/ 1672066 h 1981200"/>
                    <a:gd name="connsiteX7" fmla="*/ 1672066 w 1981200"/>
                    <a:gd name="connsiteY7" fmla="*/ 1066800 h 1981200"/>
                    <a:gd name="connsiteX8" fmla="*/ 1905000 w 1981200"/>
                    <a:gd name="connsiteY8" fmla="*/ 1066800 h 1981200"/>
                    <a:gd name="connsiteX9" fmla="*/ 1981200 w 1981200"/>
                    <a:gd name="connsiteY9" fmla="*/ 990600 h 1981200"/>
                    <a:gd name="connsiteX10" fmla="*/ 1905000 w 1981200"/>
                    <a:gd name="connsiteY10" fmla="*/ 914400 h 1981200"/>
                    <a:gd name="connsiteX11" fmla="*/ 1672066 w 1981200"/>
                    <a:gd name="connsiteY11" fmla="*/ 914400 h 1981200"/>
                    <a:gd name="connsiteX12" fmla="*/ 1066800 w 1981200"/>
                    <a:gd name="connsiteY12" fmla="*/ 309134 h 1981200"/>
                    <a:gd name="connsiteX13" fmla="*/ 1066800 w 1981200"/>
                    <a:gd name="connsiteY13" fmla="*/ 76200 h 1981200"/>
                    <a:gd name="connsiteX14" fmla="*/ 990600 w 1981200"/>
                    <a:gd name="connsiteY14" fmla="*/ 0 h 1981200"/>
                    <a:gd name="connsiteX15" fmla="*/ 914400 w 1981200"/>
                    <a:gd name="connsiteY15" fmla="*/ 76200 h 1981200"/>
                    <a:gd name="connsiteX16" fmla="*/ 914400 w 1981200"/>
                    <a:gd name="connsiteY16" fmla="*/ 309134 h 1981200"/>
                    <a:gd name="connsiteX17" fmla="*/ 309134 w 1981200"/>
                    <a:gd name="connsiteY17" fmla="*/ 914400 h 1981200"/>
                    <a:gd name="connsiteX18" fmla="*/ 76200 w 1981200"/>
                    <a:gd name="connsiteY18" fmla="*/ 914400 h 1981200"/>
                    <a:gd name="connsiteX19" fmla="*/ 0 w 1981200"/>
                    <a:gd name="connsiteY19" fmla="*/ 990600 h 1981200"/>
                    <a:gd name="connsiteX20" fmla="*/ 76200 w 1981200"/>
                    <a:gd name="connsiteY20" fmla="*/ 1066800 h 1981200"/>
                    <a:gd name="connsiteX21" fmla="*/ 462734 w 1981200"/>
                    <a:gd name="connsiteY21" fmla="*/ 1066800 h 1981200"/>
                    <a:gd name="connsiteX22" fmla="*/ 914400 w 1981200"/>
                    <a:gd name="connsiteY22" fmla="*/ 1066800 h 1981200"/>
                    <a:gd name="connsiteX23" fmla="*/ 914400 w 1981200"/>
                    <a:gd name="connsiteY23" fmla="*/ 1518466 h 1981200"/>
                    <a:gd name="connsiteX24" fmla="*/ 462734 w 1981200"/>
                    <a:gd name="connsiteY24" fmla="*/ 1066800 h 1981200"/>
                    <a:gd name="connsiteX25" fmla="*/ 1066800 w 1981200"/>
                    <a:gd name="connsiteY25" fmla="*/ 1518466 h 1981200"/>
                    <a:gd name="connsiteX26" fmla="*/ 1066800 w 1981200"/>
                    <a:gd name="connsiteY26" fmla="*/ 1066800 h 1981200"/>
                    <a:gd name="connsiteX27" fmla="*/ 1518466 w 1981200"/>
                    <a:gd name="connsiteY27" fmla="*/ 1066800 h 1981200"/>
                    <a:gd name="connsiteX28" fmla="*/ 1066800 w 1981200"/>
                    <a:gd name="connsiteY28" fmla="*/ 1518466 h 1981200"/>
                    <a:gd name="connsiteX29" fmla="*/ 1518466 w 1981200"/>
                    <a:gd name="connsiteY29" fmla="*/ 914400 h 1981200"/>
                    <a:gd name="connsiteX30" fmla="*/ 1066800 w 1981200"/>
                    <a:gd name="connsiteY30" fmla="*/ 914400 h 1981200"/>
                    <a:gd name="connsiteX31" fmla="*/ 1066800 w 1981200"/>
                    <a:gd name="connsiteY31" fmla="*/ 462734 h 1981200"/>
                    <a:gd name="connsiteX32" fmla="*/ 1518466 w 1981200"/>
                    <a:gd name="connsiteY32" fmla="*/ 914400 h 1981200"/>
                    <a:gd name="connsiteX33" fmla="*/ 914400 w 1981200"/>
                    <a:gd name="connsiteY33" fmla="*/ 462734 h 1981200"/>
                    <a:gd name="connsiteX34" fmla="*/ 914400 w 1981200"/>
                    <a:gd name="connsiteY34" fmla="*/ 914400 h 1981200"/>
                    <a:gd name="connsiteX35" fmla="*/ 462734 w 1981200"/>
                    <a:gd name="connsiteY35" fmla="*/ 914400 h 1981200"/>
                    <a:gd name="connsiteX36" fmla="*/ 914400 w 1981200"/>
                    <a:gd name="connsiteY36" fmla="*/ 462734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1981200" h="1981200">
                      <a:moveTo>
                        <a:pt x="76200" y="1066800"/>
                      </a:moveTo>
                      <a:lnTo>
                        <a:pt x="309134" y="1066800"/>
                      </a:lnTo>
                      <a:cubicBezTo>
                        <a:pt x="344395" y="1384173"/>
                        <a:pt x="597027" y="1636805"/>
                        <a:pt x="914400" y="1672066"/>
                      </a:cubicBezTo>
                      <a:lnTo>
                        <a:pt x="914400" y="1905000"/>
                      </a:lnTo>
                      <a:cubicBezTo>
                        <a:pt x="914400" y="1947082"/>
                        <a:pt x="948519" y="1981200"/>
                        <a:pt x="990600" y="1981200"/>
                      </a:cubicBezTo>
                      <a:cubicBezTo>
                        <a:pt x="1032681" y="1981200"/>
                        <a:pt x="1066800" y="1947082"/>
                        <a:pt x="1066800" y="1905000"/>
                      </a:cubicBezTo>
                      <a:lnTo>
                        <a:pt x="1066800" y="1672066"/>
                      </a:lnTo>
                      <a:cubicBezTo>
                        <a:pt x="1384173" y="1636805"/>
                        <a:pt x="1636805" y="1384173"/>
                        <a:pt x="1672066" y="1066800"/>
                      </a:cubicBezTo>
                      <a:lnTo>
                        <a:pt x="1905000" y="1066800"/>
                      </a:lnTo>
                      <a:cubicBezTo>
                        <a:pt x="1947082" y="1066800"/>
                        <a:pt x="1981200" y="1032681"/>
                        <a:pt x="1981200" y="990600"/>
                      </a:cubicBezTo>
                      <a:cubicBezTo>
                        <a:pt x="1981200" y="948519"/>
                        <a:pt x="1947082" y="914400"/>
                        <a:pt x="1905000" y="914400"/>
                      </a:cubicBezTo>
                      <a:lnTo>
                        <a:pt x="1672066" y="914400"/>
                      </a:lnTo>
                      <a:cubicBezTo>
                        <a:pt x="1636805" y="597027"/>
                        <a:pt x="1384173" y="344395"/>
                        <a:pt x="1066800" y="309134"/>
                      </a:cubicBezTo>
                      <a:lnTo>
                        <a:pt x="1066800" y="76200"/>
                      </a:lnTo>
                      <a:cubicBezTo>
                        <a:pt x="1066800" y="34119"/>
                        <a:pt x="1032681" y="0"/>
                        <a:pt x="990600" y="0"/>
                      </a:cubicBezTo>
                      <a:cubicBezTo>
                        <a:pt x="948519" y="0"/>
                        <a:pt x="914400" y="34119"/>
                        <a:pt x="914400" y="76200"/>
                      </a:cubicBezTo>
                      <a:lnTo>
                        <a:pt x="914400" y="309134"/>
                      </a:lnTo>
                      <a:cubicBezTo>
                        <a:pt x="597027" y="344395"/>
                        <a:pt x="344395" y="597027"/>
                        <a:pt x="309134" y="914400"/>
                      </a:cubicBezTo>
                      <a:lnTo>
                        <a:pt x="76200" y="914400"/>
                      </a:lnTo>
                      <a:cubicBezTo>
                        <a:pt x="34119" y="914400"/>
                        <a:pt x="0" y="948519"/>
                        <a:pt x="0" y="990600"/>
                      </a:cubicBezTo>
                      <a:cubicBezTo>
                        <a:pt x="0" y="1032681"/>
                        <a:pt x="34119" y="1066800"/>
                        <a:pt x="76200" y="1066800"/>
                      </a:cubicBezTo>
                      <a:close/>
                      <a:moveTo>
                        <a:pt x="462734" y="1066800"/>
                      </a:moveTo>
                      <a:lnTo>
                        <a:pt x="914400" y="1066800"/>
                      </a:lnTo>
                      <a:lnTo>
                        <a:pt x="914400" y="1518466"/>
                      </a:lnTo>
                      <a:cubicBezTo>
                        <a:pt x="681161" y="1484948"/>
                        <a:pt x="496253" y="1300039"/>
                        <a:pt x="462734" y="1066800"/>
                      </a:cubicBezTo>
                      <a:close/>
                      <a:moveTo>
                        <a:pt x="1066800" y="1518466"/>
                      </a:moveTo>
                      <a:lnTo>
                        <a:pt x="1066800" y="1066800"/>
                      </a:lnTo>
                      <a:lnTo>
                        <a:pt x="1518466" y="1066800"/>
                      </a:lnTo>
                      <a:cubicBezTo>
                        <a:pt x="1484948" y="1300039"/>
                        <a:pt x="1300039" y="1484948"/>
                        <a:pt x="1066800" y="1518466"/>
                      </a:cubicBezTo>
                      <a:close/>
                      <a:moveTo>
                        <a:pt x="1518466" y="914400"/>
                      </a:moveTo>
                      <a:lnTo>
                        <a:pt x="1066800" y="914400"/>
                      </a:lnTo>
                      <a:lnTo>
                        <a:pt x="1066800" y="462734"/>
                      </a:lnTo>
                      <a:cubicBezTo>
                        <a:pt x="1300039" y="496253"/>
                        <a:pt x="1484948" y="681161"/>
                        <a:pt x="1518466" y="914400"/>
                      </a:cubicBezTo>
                      <a:close/>
                      <a:moveTo>
                        <a:pt x="914400" y="462734"/>
                      </a:moveTo>
                      <a:lnTo>
                        <a:pt x="914400" y="914400"/>
                      </a:lnTo>
                      <a:lnTo>
                        <a:pt x="462734" y="914400"/>
                      </a:lnTo>
                      <a:cubicBezTo>
                        <a:pt x="496253" y="681161"/>
                        <a:pt x="681161" y="496253"/>
                        <a:pt x="914400" y="46273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</p:grpSp>
      <p:grpSp>
        <p:nvGrpSpPr>
          <p:cNvPr id="194" name="Group 497">
            <a:extLst>
              <a:ext uri="{FF2B5EF4-FFF2-40B4-BE49-F238E27FC236}">
                <a16:creationId xmlns:a16="http://schemas.microsoft.com/office/drawing/2014/main" id="{D61E6D3B-2AEC-4508-B51D-8646B0676A89}"/>
              </a:ext>
            </a:extLst>
          </p:cNvPr>
          <p:cNvGrpSpPr/>
          <p:nvPr/>
        </p:nvGrpSpPr>
        <p:grpSpPr>
          <a:xfrm>
            <a:off x="5166769" y="3914022"/>
            <a:ext cx="2925368" cy="837048"/>
            <a:chOff x="5091114" y="3400854"/>
            <a:chExt cx="3109718" cy="871077"/>
          </a:xfrm>
        </p:grpSpPr>
        <p:sp>
          <p:nvSpPr>
            <p:cNvPr id="195" name="TextBox 494">
              <a:extLst>
                <a:ext uri="{FF2B5EF4-FFF2-40B4-BE49-F238E27FC236}">
                  <a16:creationId xmlns:a16="http://schemas.microsoft.com/office/drawing/2014/main" id="{3008DBBD-9B43-45D5-BECA-AB589E355CE8}"/>
                </a:ext>
              </a:extLst>
            </p:cNvPr>
            <p:cNvSpPr txBox="1"/>
            <p:nvPr/>
          </p:nvSpPr>
          <p:spPr>
            <a:xfrm>
              <a:off x="5379916" y="3400854"/>
              <a:ext cx="2532115" cy="608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2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DCT</a:t>
              </a:r>
            </a:p>
          </p:txBody>
        </p:sp>
        <p:sp>
          <p:nvSpPr>
            <p:cNvPr id="196" name="TextBox 496">
              <a:extLst>
                <a:ext uri="{FF2B5EF4-FFF2-40B4-BE49-F238E27FC236}">
                  <a16:creationId xmlns:a16="http://schemas.microsoft.com/office/drawing/2014/main" id="{0D79B2BB-1273-437A-8648-B63C7EF0EEDE}"/>
                </a:ext>
              </a:extLst>
            </p:cNvPr>
            <p:cNvSpPr txBox="1"/>
            <p:nvPr/>
          </p:nvSpPr>
          <p:spPr>
            <a:xfrm>
              <a:off x="5091114" y="3935628"/>
              <a:ext cx="3109718" cy="336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15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D</a:t>
              </a:r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igitales </a:t>
              </a:r>
              <a:r>
                <a:rPr lang="de-DE" sz="15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C</a:t>
              </a:r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ommitment </a:t>
              </a:r>
              <a:r>
                <a:rPr lang="de-DE" sz="1500" b="1" dirty="0">
                  <a:solidFill>
                    <a:schemeClr val="accent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T</a:t>
              </a:r>
              <a:r>
                <a:rPr lang="de-DE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ool</a:t>
              </a:r>
            </a:p>
          </p:txBody>
        </p:sp>
      </p:grpSp>
      <p:grpSp>
        <p:nvGrpSpPr>
          <p:cNvPr id="197" name="Group 546">
            <a:extLst>
              <a:ext uri="{FF2B5EF4-FFF2-40B4-BE49-F238E27FC236}">
                <a16:creationId xmlns:a16="http://schemas.microsoft.com/office/drawing/2014/main" id="{ADF5C11F-3640-4FA8-AFAB-E60BED6A7DAC}"/>
              </a:ext>
            </a:extLst>
          </p:cNvPr>
          <p:cNvGrpSpPr/>
          <p:nvPr/>
        </p:nvGrpSpPr>
        <p:grpSpPr>
          <a:xfrm>
            <a:off x="6272031" y="3342684"/>
            <a:ext cx="714845" cy="504345"/>
            <a:chOff x="6023361" y="3283526"/>
            <a:chExt cx="759893" cy="524848"/>
          </a:xfrm>
        </p:grpSpPr>
        <p:grpSp>
          <p:nvGrpSpPr>
            <p:cNvPr id="198" name="Graphic 472">
              <a:extLst>
                <a:ext uri="{FF2B5EF4-FFF2-40B4-BE49-F238E27FC236}">
                  <a16:creationId xmlns:a16="http://schemas.microsoft.com/office/drawing/2014/main" id="{6B1CFD5D-83D1-4B17-9A7D-3591A27E4A7C}"/>
                </a:ext>
              </a:extLst>
            </p:cNvPr>
            <p:cNvGrpSpPr/>
            <p:nvPr/>
          </p:nvGrpSpPr>
          <p:grpSpPr>
            <a:xfrm>
              <a:off x="6023361" y="3283526"/>
              <a:ext cx="759893" cy="524848"/>
              <a:chOff x="3705225" y="1777726"/>
              <a:chExt cx="4781559" cy="3302555"/>
            </a:xfrm>
            <a:solidFill>
              <a:srgbClr val="9D2B2F"/>
            </a:solidFill>
          </p:grpSpPr>
          <p:sp>
            <p:nvSpPr>
              <p:cNvPr id="205" name="Freeform: Shape 476">
                <a:extLst>
                  <a:ext uri="{FF2B5EF4-FFF2-40B4-BE49-F238E27FC236}">
                    <a16:creationId xmlns:a16="http://schemas.microsoft.com/office/drawing/2014/main" id="{D068D92E-A311-4FCF-BE8C-A07FDF79EB97}"/>
                  </a:ext>
                </a:extLst>
              </p:cNvPr>
              <p:cNvSpPr/>
              <p:nvPr/>
            </p:nvSpPr>
            <p:spPr>
              <a:xfrm>
                <a:off x="3705225" y="1777726"/>
                <a:ext cx="4781559" cy="3302555"/>
              </a:xfrm>
              <a:custGeom>
                <a:avLst/>
                <a:gdLst>
                  <a:gd name="connsiteX0" fmla="*/ 4686300 w 4781559"/>
                  <a:gd name="connsiteY0" fmla="*/ 2536889 h 3302555"/>
                  <a:gd name="connsiteX1" fmla="*/ 4601814 w 4781559"/>
                  <a:gd name="connsiteY1" fmla="*/ 2536889 h 3302555"/>
                  <a:gd name="connsiteX2" fmla="*/ 4601814 w 4781559"/>
                  <a:gd name="connsiteY2" fmla="*/ 95250 h 3302555"/>
                  <a:gd name="connsiteX3" fmla="*/ 4506564 w 4781559"/>
                  <a:gd name="connsiteY3" fmla="*/ 0 h 3302555"/>
                  <a:gd name="connsiteX4" fmla="*/ 274987 w 4781559"/>
                  <a:gd name="connsiteY4" fmla="*/ 0 h 3302555"/>
                  <a:gd name="connsiteX5" fmla="*/ 179737 w 4781559"/>
                  <a:gd name="connsiteY5" fmla="*/ 95250 h 3302555"/>
                  <a:gd name="connsiteX6" fmla="*/ 179737 w 4781559"/>
                  <a:gd name="connsiteY6" fmla="*/ 2536889 h 3302555"/>
                  <a:gd name="connsiteX7" fmla="*/ 95250 w 4781559"/>
                  <a:gd name="connsiteY7" fmla="*/ 2536889 h 3302555"/>
                  <a:gd name="connsiteX8" fmla="*/ 0 w 4781559"/>
                  <a:gd name="connsiteY8" fmla="*/ 2632139 h 3302555"/>
                  <a:gd name="connsiteX9" fmla="*/ 0 w 4781559"/>
                  <a:gd name="connsiteY9" fmla="*/ 2861434 h 3302555"/>
                  <a:gd name="connsiteX10" fmla="*/ 441122 w 4781559"/>
                  <a:gd name="connsiteY10" fmla="*/ 3302556 h 3302555"/>
                  <a:gd name="connsiteX11" fmla="*/ 4340438 w 4781559"/>
                  <a:gd name="connsiteY11" fmla="*/ 3302556 h 3302555"/>
                  <a:gd name="connsiteX12" fmla="*/ 4781560 w 4781559"/>
                  <a:gd name="connsiteY12" fmla="*/ 2861434 h 3302555"/>
                  <a:gd name="connsiteX13" fmla="*/ 4781560 w 4781559"/>
                  <a:gd name="connsiteY13" fmla="*/ 2632139 h 3302555"/>
                  <a:gd name="connsiteX14" fmla="*/ 4686300 w 4781559"/>
                  <a:gd name="connsiteY14" fmla="*/ 2536889 h 3302555"/>
                  <a:gd name="connsiteX15" fmla="*/ 370237 w 4781559"/>
                  <a:gd name="connsiteY15" fmla="*/ 190500 h 3302555"/>
                  <a:gd name="connsiteX16" fmla="*/ 4411314 w 4781559"/>
                  <a:gd name="connsiteY16" fmla="*/ 190500 h 3302555"/>
                  <a:gd name="connsiteX17" fmla="*/ 4411314 w 4781559"/>
                  <a:gd name="connsiteY17" fmla="*/ 2536889 h 3302555"/>
                  <a:gd name="connsiteX18" fmla="*/ 370237 w 4781559"/>
                  <a:gd name="connsiteY18" fmla="*/ 2536889 h 3302555"/>
                  <a:gd name="connsiteX19" fmla="*/ 370237 w 4781559"/>
                  <a:gd name="connsiteY19" fmla="*/ 190500 h 3302555"/>
                  <a:gd name="connsiteX20" fmla="*/ 4591050 w 4781559"/>
                  <a:gd name="connsiteY20" fmla="*/ 2861434 h 3302555"/>
                  <a:gd name="connsiteX21" fmla="*/ 4340428 w 4781559"/>
                  <a:gd name="connsiteY21" fmla="*/ 3112056 h 3302555"/>
                  <a:gd name="connsiteX22" fmla="*/ 441122 w 4781559"/>
                  <a:gd name="connsiteY22" fmla="*/ 3112056 h 3302555"/>
                  <a:gd name="connsiteX23" fmla="*/ 190500 w 4781559"/>
                  <a:gd name="connsiteY23" fmla="*/ 2861434 h 3302555"/>
                  <a:gd name="connsiteX24" fmla="*/ 190500 w 4781559"/>
                  <a:gd name="connsiteY24" fmla="*/ 2727389 h 3302555"/>
                  <a:gd name="connsiteX25" fmla="*/ 274987 w 4781559"/>
                  <a:gd name="connsiteY25" fmla="*/ 2727389 h 3302555"/>
                  <a:gd name="connsiteX26" fmla="*/ 4506564 w 4781559"/>
                  <a:gd name="connsiteY26" fmla="*/ 2727389 h 3302555"/>
                  <a:gd name="connsiteX27" fmla="*/ 4591050 w 4781559"/>
                  <a:gd name="connsiteY27" fmla="*/ 2727389 h 3302555"/>
                  <a:gd name="connsiteX28" fmla="*/ 4591050 w 4781559"/>
                  <a:gd name="connsiteY28" fmla="*/ 2861434 h 330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781559" h="3302555">
                    <a:moveTo>
                      <a:pt x="4686300" y="2536889"/>
                    </a:moveTo>
                    <a:lnTo>
                      <a:pt x="4601814" y="2536889"/>
                    </a:lnTo>
                    <a:lnTo>
                      <a:pt x="4601814" y="95250"/>
                    </a:lnTo>
                    <a:cubicBezTo>
                      <a:pt x="4601814" y="42653"/>
                      <a:pt x="4559161" y="0"/>
                      <a:pt x="4506564" y="0"/>
                    </a:cubicBezTo>
                    <a:lnTo>
                      <a:pt x="274987" y="0"/>
                    </a:lnTo>
                    <a:cubicBezTo>
                      <a:pt x="222380" y="0"/>
                      <a:pt x="179737" y="42653"/>
                      <a:pt x="179737" y="95250"/>
                    </a:cubicBezTo>
                    <a:lnTo>
                      <a:pt x="179737" y="2536889"/>
                    </a:lnTo>
                    <a:lnTo>
                      <a:pt x="95250" y="2536889"/>
                    </a:lnTo>
                    <a:cubicBezTo>
                      <a:pt x="42643" y="2536889"/>
                      <a:pt x="0" y="2579542"/>
                      <a:pt x="0" y="2632139"/>
                    </a:cubicBezTo>
                    <a:lnTo>
                      <a:pt x="0" y="2861434"/>
                    </a:lnTo>
                    <a:cubicBezTo>
                      <a:pt x="0" y="3104664"/>
                      <a:pt x="197882" y="3302556"/>
                      <a:pt x="441122" y="3302556"/>
                    </a:cubicBezTo>
                    <a:lnTo>
                      <a:pt x="4340438" y="3302556"/>
                    </a:lnTo>
                    <a:cubicBezTo>
                      <a:pt x="4583668" y="3302556"/>
                      <a:pt x="4781560" y="3104674"/>
                      <a:pt x="4781560" y="2861434"/>
                    </a:cubicBezTo>
                    <a:lnTo>
                      <a:pt x="4781560" y="2632139"/>
                    </a:lnTo>
                    <a:cubicBezTo>
                      <a:pt x="4781550" y="2579532"/>
                      <a:pt x="4738897" y="2536889"/>
                      <a:pt x="4686300" y="2536889"/>
                    </a:cubicBezTo>
                    <a:close/>
                    <a:moveTo>
                      <a:pt x="370237" y="190500"/>
                    </a:moveTo>
                    <a:lnTo>
                      <a:pt x="4411314" y="190500"/>
                    </a:lnTo>
                    <a:lnTo>
                      <a:pt x="4411314" y="2536889"/>
                    </a:lnTo>
                    <a:lnTo>
                      <a:pt x="370237" y="2536889"/>
                    </a:lnTo>
                    <a:lnTo>
                      <a:pt x="370237" y="190500"/>
                    </a:lnTo>
                    <a:close/>
                    <a:moveTo>
                      <a:pt x="4591050" y="2861434"/>
                    </a:moveTo>
                    <a:cubicBezTo>
                      <a:pt x="4591050" y="2999623"/>
                      <a:pt x="4478617" y="3112056"/>
                      <a:pt x="4340428" y="3112056"/>
                    </a:cubicBezTo>
                    <a:lnTo>
                      <a:pt x="441122" y="3112056"/>
                    </a:lnTo>
                    <a:cubicBezTo>
                      <a:pt x="302924" y="3112046"/>
                      <a:pt x="190500" y="2999623"/>
                      <a:pt x="190500" y="2861434"/>
                    </a:cubicBezTo>
                    <a:lnTo>
                      <a:pt x="190500" y="2727389"/>
                    </a:lnTo>
                    <a:lnTo>
                      <a:pt x="274987" y="2727389"/>
                    </a:lnTo>
                    <a:lnTo>
                      <a:pt x="4506564" y="2727389"/>
                    </a:lnTo>
                    <a:lnTo>
                      <a:pt x="4591050" y="2727389"/>
                    </a:lnTo>
                    <a:lnTo>
                      <a:pt x="4591050" y="286143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06" name="Freeform: Shape 477">
                <a:extLst>
                  <a:ext uri="{FF2B5EF4-FFF2-40B4-BE49-F238E27FC236}">
                    <a16:creationId xmlns:a16="http://schemas.microsoft.com/office/drawing/2014/main" id="{7555087A-BCCD-4FE1-93C9-890291970BA8}"/>
                  </a:ext>
                </a:extLst>
              </p:cNvPr>
              <p:cNvSpPr/>
              <p:nvPr/>
            </p:nvSpPr>
            <p:spPr>
              <a:xfrm>
                <a:off x="4285526" y="2157745"/>
                <a:ext cx="1957082" cy="190500"/>
              </a:xfrm>
              <a:custGeom>
                <a:avLst/>
                <a:gdLst>
                  <a:gd name="connsiteX0" fmla="*/ 1861833 w 1957082"/>
                  <a:gd name="connsiteY0" fmla="*/ 0 h 190500"/>
                  <a:gd name="connsiteX1" fmla="*/ 95250 w 1957082"/>
                  <a:gd name="connsiteY1" fmla="*/ 0 h 190500"/>
                  <a:gd name="connsiteX2" fmla="*/ 0 w 1957082"/>
                  <a:gd name="connsiteY2" fmla="*/ 95250 h 190500"/>
                  <a:gd name="connsiteX3" fmla="*/ 95250 w 1957082"/>
                  <a:gd name="connsiteY3" fmla="*/ 190500 h 190500"/>
                  <a:gd name="connsiteX4" fmla="*/ 1861833 w 1957082"/>
                  <a:gd name="connsiteY4" fmla="*/ 190500 h 190500"/>
                  <a:gd name="connsiteX5" fmla="*/ 1957083 w 1957082"/>
                  <a:gd name="connsiteY5" fmla="*/ 95250 h 190500"/>
                  <a:gd name="connsiteX6" fmla="*/ 1861833 w 1957082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7082" h="190500">
                    <a:moveTo>
                      <a:pt x="1861833" y="0"/>
                    </a:moveTo>
                    <a:lnTo>
                      <a:pt x="95250" y="0"/>
                    </a:lnTo>
                    <a:cubicBezTo>
                      <a:pt x="42643" y="0"/>
                      <a:pt x="0" y="42653"/>
                      <a:pt x="0" y="95250"/>
                    </a:cubicBezTo>
                    <a:cubicBezTo>
                      <a:pt x="0" y="147847"/>
                      <a:pt x="42643" y="190500"/>
                      <a:pt x="95250" y="190500"/>
                    </a:cubicBezTo>
                    <a:lnTo>
                      <a:pt x="1861833" y="190500"/>
                    </a:lnTo>
                    <a:cubicBezTo>
                      <a:pt x="1914430" y="190500"/>
                      <a:pt x="1957083" y="147847"/>
                      <a:pt x="1957083" y="95250"/>
                    </a:cubicBezTo>
                    <a:cubicBezTo>
                      <a:pt x="1957083" y="42653"/>
                      <a:pt x="1914430" y="0"/>
                      <a:pt x="1861833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07" name="Freeform: Shape 478">
                <a:extLst>
                  <a:ext uri="{FF2B5EF4-FFF2-40B4-BE49-F238E27FC236}">
                    <a16:creationId xmlns:a16="http://schemas.microsoft.com/office/drawing/2014/main" id="{3E760D2A-EA9C-4571-B3C5-05D4DD3B6F63}"/>
                  </a:ext>
                </a:extLst>
              </p:cNvPr>
              <p:cNvSpPr/>
              <p:nvPr/>
            </p:nvSpPr>
            <p:spPr>
              <a:xfrm>
                <a:off x="6483476" y="2157745"/>
                <a:ext cx="406193" cy="190500"/>
              </a:xfrm>
              <a:custGeom>
                <a:avLst/>
                <a:gdLst>
                  <a:gd name="connsiteX0" fmla="*/ 310934 w 406193"/>
                  <a:gd name="connsiteY0" fmla="*/ 0 h 190500"/>
                  <a:gd name="connsiteX1" fmla="*/ 95250 w 406193"/>
                  <a:gd name="connsiteY1" fmla="*/ 0 h 190500"/>
                  <a:gd name="connsiteX2" fmla="*/ 0 w 406193"/>
                  <a:gd name="connsiteY2" fmla="*/ 95250 h 190500"/>
                  <a:gd name="connsiteX3" fmla="*/ 95250 w 406193"/>
                  <a:gd name="connsiteY3" fmla="*/ 190500 h 190500"/>
                  <a:gd name="connsiteX4" fmla="*/ 310944 w 406193"/>
                  <a:gd name="connsiteY4" fmla="*/ 190500 h 190500"/>
                  <a:gd name="connsiteX5" fmla="*/ 406194 w 406193"/>
                  <a:gd name="connsiteY5" fmla="*/ 95250 h 190500"/>
                  <a:gd name="connsiteX6" fmla="*/ 310934 w 406193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193" h="190500">
                    <a:moveTo>
                      <a:pt x="310934" y="0"/>
                    </a:moveTo>
                    <a:lnTo>
                      <a:pt x="95250" y="0"/>
                    </a:lnTo>
                    <a:cubicBezTo>
                      <a:pt x="42653" y="0"/>
                      <a:pt x="0" y="42653"/>
                      <a:pt x="0" y="95250"/>
                    </a:cubicBezTo>
                    <a:cubicBezTo>
                      <a:pt x="0" y="147847"/>
                      <a:pt x="42653" y="190500"/>
                      <a:pt x="95250" y="190500"/>
                    </a:cubicBezTo>
                    <a:lnTo>
                      <a:pt x="310944" y="190500"/>
                    </a:lnTo>
                    <a:cubicBezTo>
                      <a:pt x="363541" y="190500"/>
                      <a:pt x="406194" y="147847"/>
                      <a:pt x="406194" y="95250"/>
                    </a:cubicBezTo>
                    <a:cubicBezTo>
                      <a:pt x="406194" y="42653"/>
                      <a:pt x="363541" y="0"/>
                      <a:pt x="31093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208" name="Freeform: Shape 479">
                <a:extLst>
                  <a:ext uri="{FF2B5EF4-FFF2-40B4-BE49-F238E27FC236}">
                    <a16:creationId xmlns:a16="http://schemas.microsoft.com/office/drawing/2014/main" id="{DA1B8504-5577-4AC0-90F6-9DF48B56F55F}"/>
                  </a:ext>
                </a:extLst>
              </p:cNvPr>
              <p:cNvSpPr/>
              <p:nvPr/>
            </p:nvSpPr>
            <p:spPr>
              <a:xfrm>
                <a:off x="7602988" y="4612462"/>
                <a:ext cx="406193" cy="190500"/>
              </a:xfrm>
              <a:custGeom>
                <a:avLst/>
                <a:gdLst>
                  <a:gd name="connsiteX0" fmla="*/ 310944 w 406193"/>
                  <a:gd name="connsiteY0" fmla="*/ 0 h 190500"/>
                  <a:gd name="connsiteX1" fmla="*/ 95250 w 406193"/>
                  <a:gd name="connsiteY1" fmla="*/ 0 h 190500"/>
                  <a:gd name="connsiteX2" fmla="*/ 0 w 406193"/>
                  <a:gd name="connsiteY2" fmla="*/ 95250 h 190500"/>
                  <a:gd name="connsiteX3" fmla="*/ 95250 w 406193"/>
                  <a:gd name="connsiteY3" fmla="*/ 190500 h 190500"/>
                  <a:gd name="connsiteX4" fmla="*/ 310944 w 406193"/>
                  <a:gd name="connsiteY4" fmla="*/ 190500 h 190500"/>
                  <a:gd name="connsiteX5" fmla="*/ 406194 w 406193"/>
                  <a:gd name="connsiteY5" fmla="*/ 95250 h 190500"/>
                  <a:gd name="connsiteX6" fmla="*/ 310944 w 406193"/>
                  <a:gd name="connsiteY6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6193" h="190500">
                    <a:moveTo>
                      <a:pt x="310944" y="0"/>
                    </a:moveTo>
                    <a:lnTo>
                      <a:pt x="95250" y="0"/>
                    </a:lnTo>
                    <a:cubicBezTo>
                      <a:pt x="42653" y="0"/>
                      <a:pt x="0" y="42653"/>
                      <a:pt x="0" y="95250"/>
                    </a:cubicBezTo>
                    <a:cubicBezTo>
                      <a:pt x="0" y="147847"/>
                      <a:pt x="42653" y="190500"/>
                      <a:pt x="95250" y="190500"/>
                    </a:cubicBezTo>
                    <a:lnTo>
                      <a:pt x="310944" y="190500"/>
                    </a:lnTo>
                    <a:cubicBezTo>
                      <a:pt x="363541" y="190500"/>
                      <a:pt x="406194" y="147847"/>
                      <a:pt x="406194" y="95250"/>
                    </a:cubicBezTo>
                    <a:cubicBezTo>
                      <a:pt x="406194" y="42653"/>
                      <a:pt x="363550" y="0"/>
                      <a:pt x="31094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</p:grpSp>
        <p:grpSp>
          <p:nvGrpSpPr>
            <p:cNvPr id="199" name="Group 541">
              <a:extLst>
                <a:ext uri="{FF2B5EF4-FFF2-40B4-BE49-F238E27FC236}">
                  <a16:creationId xmlns:a16="http://schemas.microsoft.com/office/drawing/2014/main" id="{E22D61E9-6989-4A0E-86D2-B3A8DE6A0A62}"/>
                </a:ext>
              </a:extLst>
            </p:cNvPr>
            <p:cNvGrpSpPr/>
            <p:nvPr/>
          </p:nvGrpSpPr>
          <p:grpSpPr>
            <a:xfrm>
              <a:off x="6130796" y="3445348"/>
              <a:ext cx="561382" cy="268487"/>
              <a:chOff x="6947072" y="3291686"/>
              <a:chExt cx="1684379" cy="805572"/>
            </a:xfrm>
            <a:solidFill>
              <a:srgbClr val="9D2B2F"/>
            </a:solidFill>
          </p:grpSpPr>
          <p:sp>
            <p:nvSpPr>
              <p:cNvPr id="200" name="Freeform: Shape 533">
                <a:extLst>
                  <a:ext uri="{FF2B5EF4-FFF2-40B4-BE49-F238E27FC236}">
                    <a16:creationId xmlns:a16="http://schemas.microsoft.com/office/drawing/2014/main" id="{8ACE7C0F-83D3-4D07-833D-0288494B08FA}"/>
                  </a:ext>
                </a:extLst>
              </p:cNvPr>
              <p:cNvSpPr/>
              <p:nvPr/>
            </p:nvSpPr>
            <p:spPr>
              <a:xfrm>
                <a:off x="6947072" y="3291686"/>
                <a:ext cx="842189" cy="805572"/>
              </a:xfrm>
              <a:custGeom>
                <a:avLst/>
                <a:gdLst>
                  <a:gd name="connsiteX0" fmla="*/ 476020 w 842189"/>
                  <a:gd name="connsiteY0" fmla="*/ 805573 h 805572"/>
                  <a:gd name="connsiteX1" fmla="*/ 695722 w 842189"/>
                  <a:gd name="connsiteY1" fmla="*/ 805573 h 805572"/>
                  <a:gd name="connsiteX2" fmla="*/ 842190 w 842189"/>
                  <a:gd name="connsiteY2" fmla="*/ 805573 h 805572"/>
                  <a:gd name="connsiteX3" fmla="*/ 842190 w 842189"/>
                  <a:gd name="connsiteY3" fmla="*/ 732339 h 805572"/>
                  <a:gd name="connsiteX4" fmla="*/ 732339 w 842189"/>
                  <a:gd name="connsiteY4" fmla="*/ 732339 h 805572"/>
                  <a:gd name="connsiteX5" fmla="*/ 732339 w 842189"/>
                  <a:gd name="connsiteY5" fmla="*/ 36617 h 805572"/>
                  <a:gd name="connsiteX6" fmla="*/ 695722 w 842189"/>
                  <a:gd name="connsiteY6" fmla="*/ 0 h 805572"/>
                  <a:gd name="connsiteX7" fmla="*/ 476020 w 842189"/>
                  <a:gd name="connsiteY7" fmla="*/ 0 h 805572"/>
                  <a:gd name="connsiteX8" fmla="*/ 439403 w 842189"/>
                  <a:gd name="connsiteY8" fmla="*/ 36617 h 805572"/>
                  <a:gd name="connsiteX9" fmla="*/ 439403 w 842189"/>
                  <a:gd name="connsiteY9" fmla="*/ 256319 h 805572"/>
                  <a:gd name="connsiteX10" fmla="*/ 256319 w 842189"/>
                  <a:gd name="connsiteY10" fmla="*/ 256319 h 805572"/>
                  <a:gd name="connsiteX11" fmla="*/ 219702 w 842189"/>
                  <a:gd name="connsiteY11" fmla="*/ 292936 h 805572"/>
                  <a:gd name="connsiteX12" fmla="*/ 219702 w 842189"/>
                  <a:gd name="connsiteY12" fmla="*/ 439403 h 805572"/>
                  <a:gd name="connsiteX13" fmla="*/ 36617 w 842189"/>
                  <a:gd name="connsiteY13" fmla="*/ 439403 h 805572"/>
                  <a:gd name="connsiteX14" fmla="*/ 0 w 842189"/>
                  <a:gd name="connsiteY14" fmla="*/ 476020 h 805572"/>
                  <a:gd name="connsiteX15" fmla="*/ 0 w 842189"/>
                  <a:gd name="connsiteY15" fmla="*/ 768956 h 805572"/>
                  <a:gd name="connsiteX16" fmla="*/ 36617 w 842189"/>
                  <a:gd name="connsiteY16" fmla="*/ 805573 h 805572"/>
                  <a:gd name="connsiteX17" fmla="*/ 256319 w 842189"/>
                  <a:gd name="connsiteY17" fmla="*/ 805573 h 805572"/>
                  <a:gd name="connsiteX18" fmla="*/ 476020 w 842189"/>
                  <a:gd name="connsiteY18" fmla="*/ 805573 h 805572"/>
                  <a:gd name="connsiteX19" fmla="*/ 512637 w 842189"/>
                  <a:gd name="connsiteY19" fmla="*/ 73234 h 805572"/>
                  <a:gd name="connsiteX20" fmla="*/ 659105 w 842189"/>
                  <a:gd name="connsiteY20" fmla="*/ 73234 h 805572"/>
                  <a:gd name="connsiteX21" fmla="*/ 659105 w 842189"/>
                  <a:gd name="connsiteY21" fmla="*/ 732339 h 805572"/>
                  <a:gd name="connsiteX22" fmla="*/ 512637 w 842189"/>
                  <a:gd name="connsiteY22" fmla="*/ 732339 h 805572"/>
                  <a:gd name="connsiteX23" fmla="*/ 512637 w 842189"/>
                  <a:gd name="connsiteY23" fmla="*/ 292936 h 805572"/>
                  <a:gd name="connsiteX24" fmla="*/ 512637 w 842189"/>
                  <a:gd name="connsiteY24" fmla="*/ 73234 h 805572"/>
                  <a:gd name="connsiteX25" fmla="*/ 292936 w 842189"/>
                  <a:gd name="connsiteY25" fmla="*/ 329553 h 805572"/>
                  <a:gd name="connsiteX26" fmla="*/ 439403 w 842189"/>
                  <a:gd name="connsiteY26" fmla="*/ 329553 h 805572"/>
                  <a:gd name="connsiteX27" fmla="*/ 439403 w 842189"/>
                  <a:gd name="connsiteY27" fmla="*/ 732339 h 805572"/>
                  <a:gd name="connsiteX28" fmla="*/ 292936 w 842189"/>
                  <a:gd name="connsiteY28" fmla="*/ 732339 h 805572"/>
                  <a:gd name="connsiteX29" fmla="*/ 292936 w 842189"/>
                  <a:gd name="connsiteY29" fmla="*/ 476020 h 805572"/>
                  <a:gd name="connsiteX30" fmla="*/ 292936 w 842189"/>
                  <a:gd name="connsiteY30" fmla="*/ 329553 h 805572"/>
                  <a:gd name="connsiteX31" fmla="*/ 73234 w 842189"/>
                  <a:gd name="connsiteY31" fmla="*/ 512637 h 805572"/>
                  <a:gd name="connsiteX32" fmla="*/ 219702 w 842189"/>
                  <a:gd name="connsiteY32" fmla="*/ 512637 h 805572"/>
                  <a:gd name="connsiteX33" fmla="*/ 219702 w 842189"/>
                  <a:gd name="connsiteY33" fmla="*/ 732339 h 805572"/>
                  <a:gd name="connsiteX34" fmla="*/ 73234 w 842189"/>
                  <a:gd name="connsiteY34" fmla="*/ 732339 h 805572"/>
                  <a:gd name="connsiteX35" fmla="*/ 73234 w 842189"/>
                  <a:gd name="connsiteY35" fmla="*/ 512637 h 805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42189" h="805572">
                    <a:moveTo>
                      <a:pt x="476020" y="805573"/>
                    </a:moveTo>
                    <a:lnTo>
                      <a:pt x="695722" y="805573"/>
                    </a:lnTo>
                    <a:lnTo>
                      <a:pt x="842190" y="805573"/>
                    </a:lnTo>
                    <a:lnTo>
                      <a:pt x="842190" y="732339"/>
                    </a:lnTo>
                    <a:lnTo>
                      <a:pt x="732339" y="732339"/>
                    </a:lnTo>
                    <a:lnTo>
                      <a:pt x="732339" y="36617"/>
                    </a:lnTo>
                    <a:cubicBezTo>
                      <a:pt x="732339" y="14647"/>
                      <a:pt x="717692" y="0"/>
                      <a:pt x="695722" y="0"/>
                    </a:cubicBezTo>
                    <a:lnTo>
                      <a:pt x="476020" y="0"/>
                    </a:lnTo>
                    <a:cubicBezTo>
                      <a:pt x="454050" y="0"/>
                      <a:pt x="439403" y="14647"/>
                      <a:pt x="439403" y="36617"/>
                    </a:cubicBezTo>
                    <a:lnTo>
                      <a:pt x="439403" y="256319"/>
                    </a:lnTo>
                    <a:lnTo>
                      <a:pt x="256319" y="256319"/>
                    </a:lnTo>
                    <a:cubicBezTo>
                      <a:pt x="234348" y="256319"/>
                      <a:pt x="219702" y="270965"/>
                      <a:pt x="219702" y="292936"/>
                    </a:cubicBezTo>
                    <a:lnTo>
                      <a:pt x="219702" y="439403"/>
                    </a:lnTo>
                    <a:lnTo>
                      <a:pt x="36617" y="439403"/>
                    </a:lnTo>
                    <a:cubicBezTo>
                      <a:pt x="14647" y="439403"/>
                      <a:pt x="0" y="454050"/>
                      <a:pt x="0" y="476020"/>
                    </a:cubicBezTo>
                    <a:lnTo>
                      <a:pt x="0" y="768956"/>
                    </a:lnTo>
                    <a:cubicBezTo>
                      <a:pt x="0" y="790926"/>
                      <a:pt x="14647" y="805573"/>
                      <a:pt x="36617" y="805573"/>
                    </a:cubicBezTo>
                    <a:lnTo>
                      <a:pt x="256319" y="805573"/>
                    </a:lnTo>
                    <a:lnTo>
                      <a:pt x="476020" y="805573"/>
                    </a:lnTo>
                    <a:close/>
                    <a:moveTo>
                      <a:pt x="512637" y="73234"/>
                    </a:moveTo>
                    <a:lnTo>
                      <a:pt x="659105" y="73234"/>
                    </a:lnTo>
                    <a:lnTo>
                      <a:pt x="659105" y="732339"/>
                    </a:lnTo>
                    <a:lnTo>
                      <a:pt x="512637" y="732339"/>
                    </a:lnTo>
                    <a:lnTo>
                      <a:pt x="512637" y="292936"/>
                    </a:lnTo>
                    <a:lnTo>
                      <a:pt x="512637" y="73234"/>
                    </a:lnTo>
                    <a:close/>
                    <a:moveTo>
                      <a:pt x="292936" y="329553"/>
                    </a:moveTo>
                    <a:lnTo>
                      <a:pt x="439403" y="329553"/>
                    </a:lnTo>
                    <a:lnTo>
                      <a:pt x="439403" y="732339"/>
                    </a:lnTo>
                    <a:lnTo>
                      <a:pt x="292936" y="732339"/>
                    </a:lnTo>
                    <a:lnTo>
                      <a:pt x="292936" y="476020"/>
                    </a:lnTo>
                    <a:lnTo>
                      <a:pt x="292936" y="329553"/>
                    </a:lnTo>
                    <a:close/>
                    <a:moveTo>
                      <a:pt x="73234" y="512637"/>
                    </a:moveTo>
                    <a:lnTo>
                      <a:pt x="219702" y="512637"/>
                    </a:lnTo>
                    <a:lnTo>
                      <a:pt x="219702" y="732339"/>
                    </a:lnTo>
                    <a:lnTo>
                      <a:pt x="73234" y="732339"/>
                    </a:lnTo>
                    <a:lnTo>
                      <a:pt x="73234" y="512637"/>
                    </a:lnTo>
                    <a:close/>
                  </a:path>
                </a:pathLst>
              </a:custGeom>
              <a:grpFill/>
              <a:ln w="36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VE"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grpSp>
            <p:nvGrpSpPr>
              <p:cNvPr id="201" name="Group 540">
                <a:extLst>
                  <a:ext uri="{FF2B5EF4-FFF2-40B4-BE49-F238E27FC236}">
                    <a16:creationId xmlns:a16="http://schemas.microsoft.com/office/drawing/2014/main" id="{5E2D067C-3F19-4051-A170-13D80C75C71C}"/>
                  </a:ext>
                </a:extLst>
              </p:cNvPr>
              <p:cNvGrpSpPr/>
              <p:nvPr/>
            </p:nvGrpSpPr>
            <p:grpSpPr>
              <a:xfrm>
                <a:off x="7862496" y="3480988"/>
                <a:ext cx="768955" cy="439403"/>
                <a:chOff x="7862496" y="3731089"/>
                <a:chExt cx="768955" cy="439403"/>
              </a:xfrm>
              <a:grpFill/>
            </p:grpSpPr>
            <p:sp>
              <p:nvSpPr>
                <p:cNvPr id="202" name="Freeform: Shape 535">
                  <a:extLst>
                    <a:ext uri="{FF2B5EF4-FFF2-40B4-BE49-F238E27FC236}">
                      <a16:creationId xmlns:a16="http://schemas.microsoft.com/office/drawing/2014/main" id="{B31CD2EC-E54A-4974-BEDA-E0F4843CDF58}"/>
                    </a:ext>
                  </a:extLst>
                </p:cNvPr>
                <p:cNvSpPr/>
                <p:nvPr/>
              </p:nvSpPr>
              <p:spPr>
                <a:xfrm>
                  <a:off x="7862496" y="3731089"/>
                  <a:ext cx="768955" cy="73233"/>
                </a:xfrm>
                <a:custGeom>
                  <a:avLst/>
                  <a:gdLst>
                    <a:gd name="connsiteX0" fmla="*/ 0 w 768955"/>
                    <a:gd name="connsiteY0" fmla="*/ 0 h 73233"/>
                    <a:gd name="connsiteX1" fmla="*/ 768956 w 768955"/>
                    <a:gd name="connsiteY1" fmla="*/ 0 h 73233"/>
                    <a:gd name="connsiteX2" fmla="*/ 768956 w 768955"/>
                    <a:gd name="connsiteY2" fmla="*/ 73234 h 73233"/>
                    <a:gd name="connsiteX3" fmla="*/ 0 w 768955"/>
                    <a:gd name="connsiteY3" fmla="*/ 73234 h 7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955" h="73233">
                      <a:moveTo>
                        <a:pt x="0" y="0"/>
                      </a:moveTo>
                      <a:lnTo>
                        <a:pt x="768956" y="0"/>
                      </a:lnTo>
                      <a:lnTo>
                        <a:pt x="768956" y="73234"/>
                      </a:lnTo>
                      <a:lnTo>
                        <a:pt x="0" y="73234"/>
                      </a:lnTo>
                      <a:close/>
                    </a:path>
                  </a:pathLst>
                </a:custGeom>
                <a:grpFill/>
                <a:ln w="36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203" name="Freeform: Shape 537">
                  <a:extLst>
                    <a:ext uri="{FF2B5EF4-FFF2-40B4-BE49-F238E27FC236}">
                      <a16:creationId xmlns:a16="http://schemas.microsoft.com/office/drawing/2014/main" id="{94C4A6A2-D0C1-415D-84F4-FA4B0B7520B9}"/>
                    </a:ext>
                  </a:extLst>
                </p:cNvPr>
                <p:cNvSpPr/>
                <p:nvPr/>
              </p:nvSpPr>
              <p:spPr>
                <a:xfrm>
                  <a:off x="7862496" y="3914174"/>
                  <a:ext cx="768955" cy="73233"/>
                </a:xfrm>
                <a:custGeom>
                  <a:avLst/>
                  <a:gdLst>
                    <a:gd name="connsiteX0" fmla="*/ 0 w 768955"/>
                    <a:gd name="connsiteY0" fmla="*/ 0 h 73233"/>
                    <a:gd name="connsiteX1" fmla="*/ 768956 w 768955"/>
                    <a:gd name="connsiteY1" fmla="*/ 0 h 73233"/>
                    <a:gd name="connsiteX2" fmla="*/ 768956 w 768955"/>
                    <a:gd name="connsiteY2" fmla="*/ 73234 h 73233"/>
                    <a:gd name="connsiteX3" fmla="*/ 0 w 768955"/>
                    <a:gd name="connsiteY3" fmla="*/ 73234 h 7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955" h="73233">
                      <a:moveTo>
                        <a:pt x="0" y="0"/>
                      </a:moveTo>
                      <a:lnTo>
                        <a:pt x="768956" y="0"/>
                      </a:lnTo>
                      <a:lnTo>
                        <a:pt x="768956" y="73234"/>
                      </a:lnTo>
                      <a:lnTo>
                        <a:pt x="0" y="73234"/>
                      </a:lnTo>
                      <a:close/>
                    </a:path>
                  </a:pathLst>
                </a:custGeom>
                <a:grpFill/>
                <a:ln w="36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  <p:sp>
              <p:nvSpPr>
                <p:cNvPr id="204" name="Freeform: Shape 539">
                  <a:extLst>
                    <a:ext uri="{FF2B5EF4-FFF2-40B4-BE49-F238E27FC236}">
                      <a16:creationId xmlns:a16="http://schemas.microsoft.com/office/drawing/2014/main" id="{CA96BAFF-6E29-4E28-94B2-B3141B2D376A}"/>
                    </a:ext>
                  </a:extLst>
                </p:cNvPr>
                <p:cNvSpPr/>
                <p:nvPr/>
              </p:nvSpPr>
              <p:spPr>
                <a:xfrm>
                  <a:off x="7862496" y="4097259"/>
                  <a:ext cx="768955" cy="73233"/>
                </a:xfrm>
                <a:custGeom>
                  <a:avLst/>
                  <a:gdLst>
                    <a:gd name="connsiteX0" fmla="*/ 0 w 768955"/>
                    <a:gd name="connsiteY0" fmla="*/ 0 h 73233"/>
                    <a:gd name="connsiteX1" fmla="*/ 768956 w 768955"/>
                    <a:gd name="connsiteY1" fmla="*/ 0 h 73233"/>
                    <a:gd name="connsiteX2" fmla="*/ 768956 w 768955"/>
                    <a:gd name="connsiteY2" fmla="*/ 73234 h 73233"/>
                    <a:gd name="connsiteX3" fmla="*/ 0 w 768955"/>
                    <a:gd name="connsiteY3" fmla="*/ 73234 h 7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8955" h="73233">
                      <a:moveTo>
                        <a:pt x="0" y="0"/>
                      </a:moveTo>
                      <a:lnTo>
                        <a:pt x="768956" y="0"/>
                      </a:lnTo>
                      <a:lnTo>
                        <a:pt x="768956" y="73234"/>
                      </a:lnTo>
                      <a:lnTo>
                        <a:pt x="0" y="73234"/>
                      </a:lnTo>
                      <a:close/>
                    </a:path>
                  </a:pathLst>
                </a:custGeom>
                <a:grpFill/>
                <a:ln w="36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VE">
                    <a:latin typeface="Source Sans Pro" panose="020B0503030403020204" pitchFamily="34" charset="0"/>
                    <a:ea typeface="Source Sans Pro" panose="020B0503030403020204" pitchFamily="34" charset="0"/>
                  </a:endParaRPr>
                </a:p>
              </p:txBody>
            </p:sp>
          </p:grpSp>
        </p:grpSp>
      </p:grpSp>
      <p:pic>
        <p:nvPicPr>
          <p:cNvPr id="209" name="Grafik 208">
            <a:extLst>
              <a:ext uri="{FF2B5EF4-FFF2-40B4-BE49-F238E27FC236}">
                <a16:creationId xmlns:a16="http://schemas.microsoft.com/office/drawing/2014/main" id="{D1CB1978-9B05-4BDF-B45E-E10F97FA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011" y="3108203"/>
            <a:ext cx="868804" cy="8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7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FB24AE5-2D5F-435A-91BF-65966F96D3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AB6B9F-0B10-4C94-8B87-9771FAA5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Wo das Herz für das </a:t>
            </a:r>
            <a:br>
              <a:rPr lang="de-DE" b="1" dirty="0"/>
            </a:br>
            <a:r>
              <a:rPr lang="de-DE" b="1" dirty="0"/>
              <a:t>Unternehmen schlägt.</a:t>
            </a:r>
            <a:endParaRPr lang="de-CH" b="1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F315D8-E6CB-4CD9-B272-9AE6A61501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AC4A57E-B3B3-4580-A205-CD86925F7F8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315F8-9CA2-411B-974D-9A07F98FFCD0}" type="datetime3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B3FA9FD-4282-491D-825E-338208B53D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B8B5869-C827-45B1-B035-421C356F29E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456B4-327B-E94A-8431-E347EDC493A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8ABE68B-AA85-4E96-85ED-412B25A0FED5}"/>
              </a:ext>
            </a:extLst>
          </p:cNvPr>
          <p:cNvSpPr txBox="1">
            <a:spLocks/>
          </p:cNvSpPr>
          <p:nvPr/>
        </p:nvSpPr>
        <p:spPr>
          <a:xfrm>
            <a:off x="671528" y="5914324"/>
            <a:ext cx="10011752" cy="511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Tx/>
              <a:buNone/>
              <a:defRPr sz="2000" b="0" i="0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8A9"/>
              </a:buClr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icommit - The Commitment Growth Company.</a:t>
            </a:r>
          </a:p>
        </p:txBody>
      </p:sp>
    </p:spTree>
    <p:extLst>
      <p:ext uri="{BB962C8B-B14F-4D97-AF65-F5344CB8AC3E}">
        <p14:creationId xmlns:p14="http://schemas.microsoft.com/office/powerpoint/2010/main" val="426285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E7944-6295-FE5A-B204-7D38CEAF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 Spannungsfeld von Mitarbeitenden- und Unternehmensbedürfnissen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1FB4C3-4A3F-FD7E-97BB-9FBFBA557C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1C60EC-350B-19C3-5793-ECE4594E4D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45ECC8-676A-40B6-2212-17FAF88F95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24E40D-4DBE-69CA-A8D8-3CB3C758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" y="1171575"/>
            <a:ext cx="11972925" cy="50863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29D8E39-CEE2-DF07-0BF9-9706D8CEDB62}"/>
              </a:ext>
            </a:extLst>
          </p:cNvPr>
          <p:cNvSpPr txBox="1"/>
          <p:nvPr/>
        </p:nvSpPr>
        <p:spPr>
          <a:xfrm>
            <a:off x="1245046" y="3666351"/>
            <a:ext cx="27186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dirty="0" err="1"/>
              <a:t>Mitarbeitendenbedürfnisse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6E1F3AD-36DB-A1BF-A35B-C200A000A88D}"/>
              </a:ext>
            </a:extLst>
          </p:cNvPr>
          <p:cNvSpPr txBox="1"/>
          <p:nvPr/>
        </p:nvSpPr>
        <p:spPr>
          <a:xfrm>
            <a:off x="8598346" y="3684627"/>
            <a:ext cx="27058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de-DE" dirty="0"/>
              <a:t>Unternehmensbedürfnisse</a:t>
            </a:r>
          </a:p>
        </p:txBody>
      </p:sp>
    </p:spTree>
    <p:extLst>
      <p:ext uri="{BB962C8B-B14F-4D97-AF65-F5344CB8AC3E}">
        <p14:creationId xmlns:p14="http://schemas.microsoft.com/office/powerpoint/2010/main" val="413133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10107F-194E-4D3F-A710-27703A7DC32B">
            <a:extLst>
              <a:ext uri="{FF2B5EF4-FFF2-40B4-BE49-F238E27FC236}">
                <a16:creationId xmlns:a16="http://schemas.microsoft.com/office/drawing/2014/main" id="{4D9CCAA5-3699-1DC2-2F68-29EB9AA0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43" y="1"/>
            <a:ext cx="8651157" cy="645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Titel 3">
            <a:extLst>
              <a:ext uri="{FF2B5EF4-FFF2-40B4-BE49-F238E27FC236}">
                <a16:creationId xmlns:a16="http://schemas.microsoft.com/office/drawing/2014/main" id="{4B9AFB65-10AF-470B-BAC7-6B3C3C26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0" y="211358"/>
            <a:ext cx="2910484" cy="1184305"/>
          </a:xfrm>
        </p:spPr>
        <p:txBody>
          <a:bodyPr/>
          <a:lstStyle/>
          <a:p>
            <a:pPr algn="ctr"/>
            <a:r>
              <a:rPr lang="de-CH" b="1" dirty="0"/>
              <a:t>Prototyp-Unter-</a:t>
            </a:r>
            <a:r>
              <a:rPr lang="de-CH" b="1" dirty="0" err="1"/>
              <a:t>nehmensgebäude</a:t>
            </a:r>
            <a:br>
              <a:rPr lang="de-CH" dirty="0"/>
            </a:br>
            <a:endParaRPr lang="de-CH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448E100-DBB4-383D-06E4-6D787E224FC8}"/>
              </a:ext>
            </a:extLst>
          </p:cNvPr>
          <p:cNvSpPr/>
          <p:nvPr/>
        </p:nvSpPr>
        <p:spPr>
          <a:xfrm>
            <a:off x="5161551" y="1612232"/>
            <a:ext cx="1913021" cy="15280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1E3975-53B8-1066-A3EE-462DAABC95B7}"/>
              </a:ext>
            </a:extLst>
          </p:cNvPr>
          <p:cNvSpPr/>
          <p:nvPr/>
        </p:nvSpPr>
        <p:spPr>
          <a:xfrm>
            <a:off x="6858004" y="1636294"/>
            <a:ext cx="1913021" cy="152801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D3AE51F-9585-B170-F910-10D5DE797F47}"/>
              </a:ext>
            </a:extLst>
          </p:cNvPr>
          <p:cNvSpPr/>
          <p:nvPr/>
        </p:nvSpPr>
        <p:spPr>
          <a:xfrm>
            <a:off x="8590551" y="1744578"/>
            <a:ext cx="1913021" cy="1443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4D8C86F-5F84-A27D-C902-F808CF9B4EAB}"/>
              </a:ext>
            </a:extLst>
          </p:cNvPr>
          <p:cNvSpPr/>
          <p:nvPr/>
        </p:nvSpPr>
        <p:spPr>
          <a:xfrm>
            <a:off x="9781677" y="2839453"/>
            <a:ext cx="1913021" cy="15280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809706A-9FB6-562A-0CED-10C956709B8F}"/>
              </a:ext>
            </a:extLst>
          </p:cNvPr>
          <p:cNvSpPr/>
          <p:nvPr/>
        </p:nvSpPr>
        <p:spPr>
          <a:xfrm>
            <a:off x="5739066" y="3140242"/>
            <a:ext cx="3753853" cy="98659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9CB30F2-F2FC-02B2-7072-F0963C2C65C5}"/>
              </a:ext>
            </a:extLst>
          </p:cNvPr>
          <p:cNvSpPr/>
          <p:nvPr/>
        </p:nvSpPr>
        <p:spPr>
          <a:xfrm>
            <a:off x="5662867" y="4126832"/>
            <a:ext cx="4203032" cy="1118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BA0AF09D-2C7F-AE0F-B7C4-1AA255096A80}"/>
              </a:ext>
            </a:extLst>
          </p:cNvPr>
          <p:cNvSpPr txBox="1">
            <a:spLocks/>
          </p:cNvSpPr>
          <p:nvPr/>
        </p:nvSpPr>
        <p:spPr>
          <a:xfrm>
            <a:off x="890638" y="6426320"/>
            <a:ext cx="1050412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7D921-6BFA-4005-BB67-88B139296D73}" type="datetime3">
              <a:rPr lang="de-CH" sz="900" smtClean="0"/>
              <a:pPr/>
              <a:t>11/01/24</a:t>
            </a:fld>
            <a:endParaRPr lang="de-DE" sz="900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12ABB81-D280-9CEC-09E4-A421838E10D2}"/>
              </a:ext>
            </a:extLst>
          </p:cNvPr>
          <p:cNvSpPr txBox="1">
            <a:spLocks/>
          </p:cNvSpPr>
          <p:nvPr/>
        </p:nvSpPr>
        <p:spPr>
          <a:xfrm>
            <a:off x="2512759" y="6426321"/>
            <a:ext cx="7102116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/>
              <a:t>Referat am Unternehmerapéro der Stadt Wetzikon, Sven Bühler/icommit</a:t>
            </a:r>
            <a:endParaRPr lang="de-DE" sz="900" dirty="0"/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EA15A418-A29E-E250-F0AF-6CFCC3853FED}"/>
              </a:ext>
            </a:extLst>
          </p:cNvPr>
          <p:cNvSpPr txBox="1">
            <a:spLocks/>
          </p:cNvSpPr>
          <p:nvPr/>
        </p:nvSpPr>
        <p:spPr>
          <a:xfrm>
            <a:off x="360000" y="6426320"/>
            <a:ext cx="445501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2456B4-327B-E94A-8431-E347EDC493A0}" type="slidenum">
              <a:rPr lang="de-DE" sz="900" smtClean="0"/>
              <a:pPr/>
              <a:t>4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8268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DCE3840-DA56-4EA0-80C2-57A7ED4DC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57153"/>
            <a:ext cx="11471999" cy="332399"/>
          </a:xfrm>
        </p:spPr>
        <p:txBody>
          <a:bodyPr/>
          <a:lstStyle/>
          <a:p>
            <a:r>
              <a:rPr lang="de-DE" dirty="0"/>
              <a:t>Sowohl Effizienz- als auch Innovationsdruck steigen</a:t>
            </a:r>
            <a:endParaRPr lang="de-CH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2E17A4-2260-46B3-87D5-8628B6A508F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6A47818-4A4C-44B1-990E-34D2BBDD8E2D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96B93BB-6916-4A1C-86EB-2311110CB9C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7AB2AB-0987-40CC-B4B3-BC3C9D4E07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6DFA1F-2F01-9CA9-0433-B1D0076CD4EB}"/>
              </a:ext>
            </a:extLst>
          </p:cNvPr>
          <p:cNvSpPr txBox="1">
            <a:spLocks/>
          </p:cNvSpPr>
          <p:nvPr/>
        </p:nvSpPr>
        <p:spPr>
          <a:xfrm>
            <a:off x="1732952" y="5729764"/>
            <a:ext cx="9281967" cy="246221"/>
          </a:xfrm>
          <a:prstGeom prst="rect">
            <a:avLst/>
          </a:prstGeom>
          <a:solidFill>
            <a:srgbClr val="F5F5F5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>
                <a:solidFill>
                  <a:schemeClr val="bg1"/>
                </a:solidFill>
              </a:rPr>
              <a:t>Sven Bühler, Geschäftsführer icommit GmbH</a:t>
            </a:r>
          </a:p>
        </p:txBody>
      </p:sp>
      <p:pic>
        <p:nvPicPr>
          <p:cNvPr id="9" name="90EC9476-17DF-444E-BA68-2B726408D2FD">
            <a:extLst>
              <a:ext uri="{FF2B5EF4-FFF2-40B4-BE49-F238E27FC236}">
                <a16:creationId xmlns:a16="http://schemas.microsoft.com/office/drawing/2014/main" id="{ADA20AA4-7555-750D-5C88-27DE64F35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288" y="726455"/>
            <a:ext cx="9956010" cy="5575365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47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rafik 62">
            <a:extLst>
              <a:ext uri="{FF2B5EF4-FFF2-40B4-BE49-F238E27FC236}">
                <a16:creationId xmlns:a16="http://schemas.microsoft.com/office/drawing/2014/main" id="{7F18BC1D-63B5-42A0-B89D-138519AF5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32"/>
          <a:stretch/>
        </p:blipFill>
        <p:spPr>
          <a:xfrm>
            <a:off x="392828" y="1137912"/>
            <a:ext cx="11109326" cy="4900064"/>
          </a:xfrm>
          <a:prstGeom prst="rect">
            <a:avLst/>
          </a:prstGeom>
          <a:solidFill>
            <a:srgbClr val="F5F5F5"/>
          </a:solidFill>
          <a:ln w="41275">
            <a:noFill/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56B2767-BE11-496F-BFE3-B63E1233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1325"/>
            <a:ext cx="11471999" cy="332399"/>
          </a:xfrm>
        </p:spPr>
        <p:txBody>
          <a:bodyPr/>
          <a:lstStyle/>
          <a:p>
            <a:r>
              <a:rPr lang="de-CH" dirty="0"/>
              <a:t>Arbeitswelten-Landkarte</a:t>
            </a:r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DC874C2-2203-47D2-B5BC-58282E595C90}"/>
              </a:ext>
            </a:extLst>
          </p:cNvPr>
          <p:cNvCxnSpPr>
            <a:cxnSpLocks/>
          </p:cNvCxnSpPr>
          <p:nvPr/>
        </p:nvCxnSpPr>
        <p:spPr>
          <a:xfrm>
            <a:off x="380387" y="4811562"/>
            <a:ext cx="1112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1B322141-83E9-46A0-B74B-64FC615DA088}"/>
              </a:ext>
            </a:extLst>
          </p:cNvPr>
          <p:cNvCxnSpPr>
            <a:cxnSpLocks/>
          </p:cNvCxnSpPr>
          <p:nvPr/>
        </p:nvCxnSpPr>
        <p:spPr>
          <a:xfrm>
            <a:off x="380387" y="3585150"/>
            <a:ext cx="1112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BFFCA6ED-6A39-4B5B-9F6E-D99A7ED51D01}"/>
              </a:ext>
            </a:extLst>
          </p:cNvPr>
          <p:cNvCxnSpPr>
            <a:cxnSpLocks/>
          </p:cNvCxnSpPr>
          <p:nvPr/>
        </p:nvCxnSpPr>
        <p:spPr>
          <a:xfrm>
            <a:off x="392828" y="6037975"/>
            <a:ext cx="11109326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653F7A63-F031-4053-9A72-AD59F396B00F}"/>
              </a:ext>
            </a:extLst>
          </p:cNvPr>
          <p:cNvSpPr txBox="1"/>
          <p:nvPr/>
        </p:nvSpPr>
        <p:spPr>
          <a:xfrm>
            <a:off x="431186" y="2388657"/>
            <a:ext cx="7487263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CH" sz="2400" i="1" dirty="0"/>
              <a:t>3. Innovationszone (Expeditionen)</a:t>
            </a:r>
            <a:r>
              <a:rPr lang="de-CH" sz="1600" i="1" dirty="0"/>
              <a:t> </a:t>
            </a:r>
          </a:p>
          <a:p>
            <a:pPr algn="l"/>
            <a:r>
              <a:rPr lang="de-CH" sz="1600" b="0" dirty="0"/>
              <a:t>Die Chancen für neue Märkte und Risiken liegen nahe beieinander. Es gibt Berggipfel, die erobert werden wollen, doch dies ist nicht gefahrlos.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31DF4A9E-1F28-4209-BCB6-F8409794BD10}"/>
              </a:ext>
            </a:extLst>
          </p:cNvPr>
          <p:cNvSpPr txBox="1"/>
          <p:nvPr/>
        </p:nvSpPr>
        <p:spPr>
          <a:xfrm>
            <a:off x="431186" y="3615069"/>
            <a:ext cx="7321582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CH" sz="2400" i="1" dirty="0"/>
              <a:t>2. Optimierungszone (KVP…)</a:t>
            </a:r>
          </a:p>
          <a:p>
            <a:pPr algn="l"/>
            <a:r>
              <a:rPr lang="de-CH" sz="1600" b="0" dirty="0"/>
              <a:t>In der ersten Arbeitswelt stösst man immer wieder auf neue Herausforderungen und Dinge, die man besser lösen kann. Diese Chancen zu nutzen ist zentral.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82F19ADB-89C8-4C11-B31F-8D69190C6C21}"/>
              </a:ext>
            </a:extLst>
          </p:cNvPr>
          <p:cNvSpPr txBox="1"/>
          <p:nvPr/>
        </p:nvSpPr>
        <p:spPr>
          <a:xfrm>
            <a:off x="431186" y="4841481"/>
            <a:ext cx="7412334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de-CH" sz="2400" i="1" dirty="0"/>
              <a:t>1. Wertschöpfungszone (Basislager/Herz des Unt.)</a:t>
            </a:r>
          </a:p>
          <a:p>
            <a:pPr algn="l"/>
            <a:r>
              <a:rPr lang="de-CH" sz="1600" b="0" dirty="0"/>
              <a:t>Der Weg ist klar, die Gefahren überschaubar. Hier gehts um „Just do </a:t>
            </a:r>
            <a:r>
              <a:rPr lang="de-CH" sz="1600" b="0" dirty="0" err="1"/>
              <a:t>it</a:t>
            </a:r>
            <a:r>
              <a:rPr lang="de-CH" sz="1600" b="0" dirty="0"/>
              <a:t>“. Es braucht viel Fleiss und Sorgfalt, die Aufgaben zuverlässig zu Ende zu bringen.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68C0452-475B-4B73-9526-19CF09372B13}"/>
              </a:ext>
            </a:extLst>
          </p:cNvPr>
          <p:cNvSpPr txBox="1"/>
          <p:nvPr/>
        </p:nvSpPr>
        <p:spPr>
          <a:xfrm>
            <a:off x="7468706" y="2225323"/>
            <a:ext cx="2067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de-CH" sz="900" dirty="0">
                <a:solidFill>
                  <a:schemeClr val="bg1"/>
                </a:solidFill>
                <a:latin typeface="Arial Narrow" panose="020B0606020202030204" pitchFamily="34" charset="0"/>
              </a:rPr>
              <a:t>hoch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C5CC59E-2F9C-4EE1-AA78-234F0BBA0822}"/>
              </a:ext>
            </a:extLst>
          </p:cNvPr>
          <p:cNvCxnSpPr>
            <a:cxnSpLocks/>
          </p:cNvCxnSpPr>
          <p:nvPr/>
        </p:nvCxnSpPr>
        <p:spPr>
          <a:xfrm>
            <a:off x="370862" y="2358738"/>
            <a:ext cx="11124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A233E5A0-1B34-404C-874A-675D1643F2A8}"/>
              </a:ext>
            </a:extLst>
          </p:cNvPr>
          <p:cNvSpPr txBox="1"/>
          <p:nvPr/>
        </p:nvSpPr>
        <p:spPr>
          <a:xfrm>
            <a:off x="7985612" y="5055436"/>
            <a:ext cx="3495187" cy="738664"/>
          </a:xfrm>
          <a:prstGeom prst="rect">
            <a:avLst/>
          </a:prstGeom>
          <a:solidFill>
            <a:srgbClr val="BFBFBF">
              <a:alpha val="50196"/>
            </a:srgbClr>
          </a:solidFill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600" b="1" i="1">
                <a:solidFill>
                  <a:schemeClr val="tx2"/>
                </a:solidFill>
              </a:defRPr>
            </a:lvl1pPr>
          </a:lstStyle>
          <a:p>
            <a:r>
              <a:rPr lang="de-CH" dirty="0"/>
              <a:t>Hier wird das Geld erwirtschaftet. Das ist das Herz bzw. der Motor des Unternehmens.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6BE7AAE-9549-438A-AC5B-AABB31CE568E}"/>
              </a:ext>
            </a:extLst>
          </p:cNvPr>
          <p:cNvSpPr txBox="1"/>
          <p:nvPr/>
        </p:nvSpPr>
        <p:spPr>
          <a:xfrm>
            <a:off x="7985612" y="3829024"/>
            <a:ext cx="3495187" cy="738664"/>
          </a:xfrm>
          <a:prstGeom prst="rect">
            <a:avLst/>
          </a:prstGeom>
          <a:solidFill>
            <a:srgbClr val="BFBFBF">
              <a:alpha val="50196"/>
            </a:srgbClr>
          </a:solidFill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600" b="1" i="1">
                <a:solidFill>
                  <a:schemeClr val="tx2"/>
                </a:solidFill>
              </a:defRPr>
            </a:lvl1pPr>
          </a:lstStyle>
          <a:p>
            <a:r>
              <a:rPr lang="de-CH" dirty="0"/>
              <a:t>Hier werden Dinge hinterfragt, optimiert und Müll entsorgt, damit es effizienter wird.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ECE64E9-FD22-475E-91B4-633074EC7898}"/>
              </a:ext>
            </a:extLst>
          </p:cNvPr>
          <p:cNvSpPr txBox="1"/>
          <p:nvPr/>
        </p:nvSpPr>
        <p:spPr>
          <a:xfrm>
            <a:off x="7985612" y="2602612"/>
            <a:ext cx="3495187" cy="738664"/>
          </a:xfrm>
          <a:prstGeom prst="rect">
            <a:avLst/>
          </a:prstGeom>
          <a:solidFill>
            <a:srgbClr val="BFBFBF">
              <a:alpha val="50196"/>
            </a:srgbClr>
          </a:solidFill>
        </p:spPr>
        <p:txBody>
          <a:bodyPr wrap="square" lIns="36000" tIns="0" rIns="36000" bIns="0" rtlCol="0">
            <a:spAutoFit/>
          </a:bodyPr>
          <a:lstStyle>
            <a:defPPr>
              <a:defRPr lang="de-DE"/>
            </a:defPPr>
            <a:lvl1pPr algn="ctr">
              <a:defRPr sz="1600" b="1" i="1">
                <a:solidFill>
                  <a:schemeClr val="tx2"/>
                </a:solidFill>
              </a:defRPr>
            </a:lvl1pPr>
          </a:lstStyle>
          <a:p>
            <a:r>
              <a:rPr lang="de-CH" dirty="0"/>
              <a:t>Hier werden Dinge ganz neu gedacht und entwickelt, was die lfr. Wettbewerbssituation sichert.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8E5DD0-D42B-CD5A-8ED2-E064647B1682}"/>
              </a:ext>
            </a:extLst>
          </p:cNvPr>
          <p:cNvSpPr txBox="1">
            <a:spLocks/>
          </p:cNvSpPr>
          <p:nvPr/>
        </p:nvSpPr>
        <p:spPr>
          <a:xfrm>
            <a:off x="890638" y="6500966"/>
            <a:ext cx="1050412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7D921-6BFA-4005-BB67-88B139296D73}" type="datetime3">
              <a:rPr lang="de-CH" sz="900" smtClean="0"/>
              <a:pPr/>
              <a:t>11/01/24</a:t>
            </a:fld>
            <a:endParaRPr lang="de-DE" sz="90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9915F2C9-787C-04F2-A28E-80BBC54576C7}"/>
              </a:ext>
            </a:extLst>
          </p:cNvPr>
          <p:cNvSpPr txBox="1">
            <a:spLocks/>
          </p:cNvSpPr>
          <p:nvPr/>
        </p:nvSpPr>
        <p:spPr>
          <a:xfrm>
            <a:off x="2512759" y="6500967"/>
            <a:ext cx="7102116" cy="3451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dirty="0"/>
              <a:t>Referat am </a:t>
            </a:r>
            <a:r>
              <a:rPr lang="de-CH" sz="900" dirty="0" err="1"/>
              <a:t>Unternehmerapéro</a:t>
            </a:r>
            <a:r>
              <a:rPr lang="de-CH" sz="900" dirty="0"/>
              <a:t> der Stadt Wetzikon, Sven Bühler/</a:t>
            </a:r>
            <a:r>
              <a:rPr lang="de-CH" sz="900" dirty="0" err="1"/>
              <a:t>icommit</a:t>
            </a:r>
            <a:endParaRPr lang="de-DE" sz="900" dirty="0"/>
          </a:p>
        </p:txBody>
      </p:sp>
      <p:sp>
        <p:nvSpPr>
          <p:cNvPr id="9" name="Foliennummernplatzhalter 4">
            <a:extLst>
              <a:ext uri="{FF2B5EF4-FFF2-40B4-BE49-F238E27FC236}">
                <a16:creationId xmlns:a16="http://schemas.microsoft.com/office/drawing/2014/main" id="{EA50012D-AC0F-36B3-B408-4DFA4AC16A05}"/>
              </a:ext>
            </a:extLst>
          </p:cNvPr>
          <p:cNvSpPr txBox="1">
            <a:spLocks/>
          </p:cNvSpPr>
          <p:nvPr/>
        </p:nvSpPr>
        <p:spPr>
          <a:xfrm>
            <a:off x="360000" y="6500966"/>
            <a:ext cx="445501" cy="3451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2456B4-327B-E94A-8431-E347EDC493A0}" type="slidenum">
              <a:rPr lang="de-DE" sz="900" smtClean="0"/>
              <a:pPr/>
              <a:t>6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182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32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526C49-BCFA-43F0-BC4E-D8FC793F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413565"/>
            <a:ext cx="11614286" cy="664797"/>
          </a:xfrm>
        </p:spPr>
        <p:txBody>
          <a:bodyPr/>
          <a:lstStyle/>
          <a:p>
            <a:r>
              <a:rPr lang="de-CH" dirty="0"/>
              <a:t>Die Theorie bestätigt: Committete Mitarbeitende sind zentral, um die zunehmenden Anforderungen an Unternehmen erfolgreich zu bewältigen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A3A9EDA-43CA-49DB-86C3-6D30FA31671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B69E4-45BA-47C2-9129-D012DED72DDE}" type="datetime3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11/01/24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428135-192E-44F4-BD46-475AA1025E4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7CDC03-B040-489F-B589-30E78401BE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456B4-327B-E94A-8431-E347EDC493A0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8C257062-E4AE-4459-9F04-DC91FF14EC89}"/>
              </a:ext>
            </a:extLst>
          </p:cNvPr>
          <p:cNvSpPr/>
          <p:nvPr/>
        </p:nvSpPr>
        <p:spPr>
          <a:xfrm>
            <a:off x="2825698" y="1295635"/>
            <a:ext cx="3919146" cy="4832507"/>
          </a:xfrm>
          <a:prstGeom prst="rect">
            <a:avLst/>
          </a:prstGeom>
          <a:solidFill>
            <a:srgbClr val="F9F9F9"/>
          </a:solidFill>
          <a:ln w="12700" cap="flat" cmpd="sng" algn="ctr">
            <a:noFill/>
            <a:prstDash val="solid"/>
            <a:miter lim="800000"/>
          </a:ln>
          <a:effectLst>
            <a:outerShdw blurRad="254000" sx="102000" sy="102000" algn="ctr" rotWithShape="0">
              <a:srgbClr val="E87722">
                <a:alpha val="60000"/>
              </a:srgbClr>
            </a:outerShdw>
          </a:effectLst>
        </p:spPr>
        <p:txBody>
          <a:bodyPr tIns="72000" rtlCol="0" anchor="t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1600" b="1" i="0" u="none" strike="noStrike" kern="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Menschen in Unternehmen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C94BC3F-6590-41A1-9A8F-686729E97895}"/>
              </a:ext>
            </a:extLst>
          </p:cNvPr>
          <p:cNvGrpSpPr/>
          <p:nvPr/>
        </p:nvGrpSpPr>
        <p:grpSpPr>
          <a:xfrm>
            <a:off x="4406052" y="5389836"/>
            <a:ext cx="720000" cy="145415"/>
            <a:chOff x="3741422" y="5329639"/>
            <a:chExt cx="607978" cy="145415"/>
          </a:xfrm>
        </p:grpSpPr>
        <p:sp>
          <p:nvSpPr>
            <p:cNvPr id="10" name="object 27">
              <a:extLst>
                <a:ext uri="{FF2B5EF4-FFF2-40B4-BE49-F238E27FC236}">
                  <a16:creationId xmlns:a16="http://schemas.microsoft.com/office/drawing/2014/main" id="{30D96F5E-4395-4DBC-B07F-6F89BA68FBF4}"/>
                </a:ext>
              </a:extLst>
            </p:cNvPr>
            <p:cNvSpPr/>
            <p:nvPr/>
          </p:nvSpPr>
          <p:spPr>
            <a:xfrm>
              <a:off x="3741422" y="5402329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object 28">
              <a:extLst>
                <a:ext uri="{FF2B5EF4-FFF2-40B4-BE49-F238E27FC236}">
                  <a16:creationId xmlns:a16="http://schemas.microsoft.com/office/drawing/2014/main" id="{7613C9CE-030C-4888-8E9F-BB80FF8E0900}"/>
                </a:ext>
              </a:extLst>
            </p:cNvPr>
            <p:cNvSpPr/>
            <p:nvPr/>
          </p:nvSpPr>
          <p:spPr>
            <a:xfrm>
              <a:off x="4270660" y="5329639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39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A87D115-0E2B-43E3-ACF9-2ABDDA53F51A}"/>
              </a:ext>
            </a:extLst>
          </p:cNvPr>
          <p:cNvGrpSpPr/>
          <p:nvPr/>
        </p:nvGrpSpPr>
        <p:grpSpPr>
          <a:xfrm>
            <a:off x="2216027" y="2890181"/>
            <a:ext cx="756000" cy="145415"/>
            <a:chOff x="3741421" y="2905039"/>
            <a:chExt cx="712754" cy="145415"/>
          </a:xfrm>
        </p:grpSpPr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E87FC10A-AB16-4DE8-B74D-C6FFA63A82D6}"/>
                </a:ext>
              </a:extLst>
            </p:cNvPr>
            <p:cNvSpPr/>
            <p:nvPr/>
          </p:nvSpPr>
          <p:spPr>
            <a:xfrm>
              <a:off x="3741421" y="2977729"/>
              <a:ext cx="684000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object 26">
              <a:extLst>
                <a:ext uri="{FF2B5EF4-FFF2-40B4-BE49-F238E27FC236}">
                  <a16:creationId xmlns:a16="http://schemas.microsoft.com/office/drawing/2014/main" id="{CB6CB31A-DE36-408D-B400-F40057F9CB3D}"/>
                </a:ext>
              </a:extLst>
            </p:cNvPr>
            <p:cNvSpPr/>
            <p:nvPr/>
          </p:nvSpPr>
          <p:spPr>
            <a:xfrm>
              <a:off x="4375435" y="2905039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39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5" name="object 44">
            <a:extLst>
              <a:ext uri="{FF2B5EF4-FFF2-40B4-BE49-F238E27FC236}">
                <a16:creationId xmlns:a16="http://schemas.microsoft.com/office/drawing/2014/main" id="{EE9C7079-A4A7-4FE1-B19B-09304EDE633B}"/>
              </a:ext>
            </a:extLst>
          </p:cNvPr>
          <p:cNvSpPr txBox="1"/>
          <p:nvPr/>
        </p:nvSpPr>
        <p:spPr>
          <a:xfrm>
            <a:off x="2989565" y="2309446"/>
            <a:ext cx="1440000" cy="3728042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465455" marR="182880" lvl="0" indent="-27495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grpSp>
        <p:nvGrpSpPr>
          <p:cNvPr id="16" name="object 2">
            <a:extLst>
              <a:ext uri="{FF2B5EF4-FFF2-40B4-BE49-F238E27FC236}">
                <a16:creationId xmlns:a16="http://schemas.microsoft.com/office/drawing/2014/main" id="{7F758EE9-BDD4-46C1-BAC9-AA6D6905A7D7}"/>
              </a:ext>
            </a:extLst>
          </p:cNvPr>
          <p:cNvGrpSpPr/>
          <p:nvPr/>
        </p:nvGrpSpPr>
        <p:grpSpPr>
          <a:xfrm rot="5400000">
            <a:off x="2145140" y="3288000"/>
            <a:ext cx="910925" cy="780947"/>
            <a:chOff x="5747658" y="4998655"/>
            <a:chExt cx="719455" cy="719455"/>
          </a:xfrm>
        </p:grpSpPr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F6089BB7-A2BF-4A76-8AD3-27860AE2F415}"/>
                </a:ext>
              </a:extLst>
            </p:cNvPr>
            <p:cNvSpPr/>
            <p:nvPr/>
          </p:nvSpPr>
          <p:spPr>
            <a:xfrm>
              <a:off x="5766708" y="5017705"/>
              <a:ext cx="681355" cy="681355"/>
            </a:xfrm>
            <a:custGeom>
              <a:avLst/>
              <a:gdLst/>
              <a:ahLst/>
              <a:cxnLst/>
              <a:rect l="l" t="t" r="r" b="b"/>
              <a:pathLst>
                <a:path w="681354" h="681354">
                  <a:moveTo>
                    <a:pt x="0" y="680910"/>
                  </a:moveTo>
                  <a:lnTo>
                    <a:pt x="680910" y="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object 4">
              <a:extLst>
                <a:ext uri="{FF2B5EF4-FFF2-40B4-BE49-F238E27FC236}">
                  <a16:creationId xmlns:a16="http://schemas.microsoft.com/office/drawing/2014/main" id="{D25C0210-D428-4A84-AE35-66006954695E}"/>
                </a:ext>
              </a:extLst>
            </p:cNvPr>
            <p:cNvSpPr/>
            <p:nvPr/>
          </p:nvSpPr>
          <p:spPr>
            <a:xfrm>
              <a:off x="6340932" y="5017706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3886"/>
                  </a:moveTo>
                  <a:lnTo>
                    <a:pt x="106680" y="0"/>
                  </a:lnTo>
                  <a:lnTo>
                    <a:pt x="102793" y="10668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9" name="object 44">
            <a:extLst>
              <a:ext uri="{FF2B5EF4-FFF2-40B4-BE49-F238E27FC236}">
                <a16:creationId xmlns:a16="http://schemas.microsoft.com/office/drawing/2014/main" id="{AF0C9B9C-6801-4E11-838C-C822B7F0DB8F}"/>
              </a:ext>
            </a:extLst>
          </p:cNvPr>
          <p:cNvSpPr txBox="1"/>
          <p:nvPr/>
        </p:nvSpPr>
        <p:spPr>
          <a:xfrm>
            <a:off x="715562" y="2323902"/>
            <a:ext cx="1546029" cy="3728042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465455" marR="182880" lvl="0" indent="-27495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grpSp>
        <p:nvGrpSpPr>
          <p:cNvPr id="20" name="object 2">
            <a:extLst>
              <a:ext uri="{FF2B5EF4-FFF2-40B4-BE49-F238E27FC236}">
                <a16:creationId xmlns:a16="http://schemas.microsoft.com/office/drawing/2014/main" id="{44E9FDB8-0828-4118-BE9E-2B1D8ABC312D}"/>
              </a:ext>
            </a:extLst>
          </p:cNvPr>
          <p:cNvGrpSpPr/>
          <p:nvPr/>
        </p:nvGrpSpPr>
        <p:grpSpPr>
          <a:xfrm>
            <a:off x="6562707" y="4777561"/>
            <a:ext cx="828000" cy="719455"/>
            <a:chOff x="5747658" y="4998655"/>
            <a:chExt cx="719455" cy="719455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50ADF7F3-D10D-4C92-8034-51F3CE0B21C5}"/>
                </a:ext>
              </a:extLst>
            </p:cNvPr>
            <p:cNvSpPr/>
            <p:nvPr/>
          </p:nvSpPr>
          <p:spPr>
            <a:xfrm>
              <a:off x="5766708" y="5017705"/>
              <a:ext cx="681355" cy="681355"/>
            </a:xfrm>
            <a:custGeom>
              <a:avLst/>
              <a:gdLst/>
              <a:ahLst/>
              <a:cxnLst/>
              <a:rect l="l" t="t" r="r" b="b"/>
              <a:pathLst>
                <a:path w="681354" h="681354">
                  <a:moveTo>
                    <a:pt x="0" y="680910"/>
                  </a:moveTo>
                  <a:lnTo>
                    <a:pt x="680910" y="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404A0311-D7C9-4982-9F1B-5DA944002443}"/>
                </a:ext>
              </a:extLst>
            </p:cNvPr>
            <p:cNvSpPr/>
            <p:nvPr/>
          </p:nvSpPr>
          <p:spPr>
            <a:xfrm>
              <a:off x="6340932" y="5017706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3886"/>
                  </a:moveTo>
                  <a:lnTo>
                    <a:pt x="106680" y="0"/>
                  </a:lnTo>
                  <a:lnTo>
                    <a:pt x="102793" y="10668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3" name="object 44">
            <a:extLst>
              <a:ext uri="{FF2B5EF4-FFF2-40B4-BE49-F238E27FC236}">
                <a16:creationId xmlns:a16="http://schemas.microsoft.com/office/drawing/2014/main" id="{95B4FF15-2021-4753-894C-0966BA9D60FD}"/>
              </a:ext>
            </a:extLst>
          </p:cNvPr>
          <p:cNvSpPr txBox="1"/>
          <p:nvPr/>
        </p:nvSpPr>
        <p:spPr>
          <a:xfrm>
            <a:off x="5139108" y="2309446"/>
            <a:ext cx="1440000" cy="3728042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465455" marR="182880" lvl="0" indent="-27495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5354201D-F8ED-4C08-ADE5-BAF4CF45ADB9}"/>
              </a:ext>
            </a:extLst>
          </p:cNvPr>
          <p:cNvSpPr txBox="1">
            <a:spLocks/>
          </p:cNvSpPr>
          <p:nvPr/>
        </p:nvSpPr>
        <p:spPr>
          <a:xfrm>
            <a:off x="8247016" y="6491803"/>
            <a:ext cx="2549085" cy="295172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anose="05050102010706020507" pitchFamily="18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mbol" pitchFamily="2" charset="2"/>
              <a:buChar char="-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A7A8A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Quelle: </a:t>
            </a:r>
            <a:r>
              <a:rPr kumimoji="0" lang="de-DE" sz="6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Forschungsprojekt icommit-HWZ</a:t>
            </a:r>
            <a:r>
              <a:rPr kumimoji="0" lang="de-DE" sz="6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 </a:t>
            </a:r>
            <a:r>
              <a:rPr kumimoji="0" lang="de-DE" sz="6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2017–2019 </a:t>
            </a:r>
            <a:r>
              <a:rPr kumimoji="0" lang="de-DE" sz="6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(Innosuisse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– </a:t>
            </a:r>
            <a:r>
              <a:rPr kumimoji="0" lang="de-DE" sz="6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Schweizerische </a:t>
            </a:r>
            <a:r>
              <a:rPr kumimoji="0" lang="de-DE" sz="6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Agentur </a:t>
            </a:r>
            <a:r>
              <a:rPr kumimoji="0" lang="de-DE" sz="6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für </a:t>
            </a:r>
            <a:r>
              <a:rPr kumimoji="0" lang="de-DE" sz="6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Innovationsförderung des</a:t>
            </a:r>
            <a:r>
              <a:rPr kumimoji="0" lang="de-DE" sz="600" b="0" i="0" u="none" strike="noStrike" kern="1200" cap="none" spc="-10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 </a:t>
            </a:r>
            <a:r>
              <a:rPr kumimoji="0" lang="de-DE" sz="6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Source Sans Pro" panose="020B0503030403020204" pitchFamily="34" charset="0"/>
                <a:cs typeface="Calibri"/>
              </a:rPr>
              <a:t>Bundes)</a:t>
            </a:r>
            <a:endParaRPr kumimoji="0" lang="de-CH" sz="6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C37C9B2D-4CC5-41B6-B491-BC45164DBF8F}"/>
              </a:ext>
            </a:extLst>
          </p:cNvPr>
          <p:cNvSpPr txBox="1"/>
          <p:nvPr/>
        </p:nvSpPr>
        <p:spPr>
          <a:xfrm>
            <a:off x="723043" y="1385378"/>
            <a:ext cx="1538548" cy="73314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Einflussfaktoren</a:t>
            </a:r>
            <a:r>
              <a:rPr kumimoji="0" sz="11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auf</a:t>
            </a:r>
            <a:r>
              <a:rPr kumimoji="0" sz="1100" b="0" i="0" u="none" strike="noStrike" kern="1200" cap="none" spc="-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11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die Verbindung von Menschen zum Arbeitgeber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352D0C0F-12D0-483B-B859-CBE157967D94}"/>
              </a:ext>
            </a:extLst>
          </p:cNvPr>
          <p:cNvSpPr txBox="1"/>
          <p:nvPr/>
        </p:nvSpPr>
        <p:spPr>
          <a:xfrm>
            <a:off x="3012343" y="1751481"/>
            <a:ext cx="1440000" cy="3860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Verbundenheit</a:t>
            </a:r>
            <a:r>
              <a:rPr kumimoji="0" sz="11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zum</a:t>
            </a:r>
            <a:r>
              <a:rPr kumimoji="0" sz="1100" b="0" i="0" u="none" strike="noStrike" kern="1200" cap="none" spc="-7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1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Arbeitgeber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28091820-A31A-4B95-A67E-70C036B88790}"/>
              </a:ext>
            </a:extLst>
          </p:cNvPr>
          <p:cNvSpPr txBox="1"/>
          <p:nvPr/>
        </p:nvSpPr>
        <p:spPr>
          <a:xfrm>
            <a:off x="5079428" y="1752415"/>
            <a:ext cx="144000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Verhalten </a:t>
            </a:r>
            <a:br>
              <a:rPr kumimoji="0" lang="de-CH" sz="11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</a:br>
            <a:r>
              <a:rPr kumimoji="0" lang="de-CH" sz="11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des Mitarbeitenden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09DBEA63-1BF6-4E9A-84DE-AB5486A48426}"/>
              </a:ext>
            </a:extLst>
          </p:cNvPr>
          <p:cNvSpPr txBox="1"/>
          <p:nvPr/>
        </p:nvSpPr>
        <p:spPr>
          <a:xfrm>
            <a:off x="7398339" y="1385378"/>
            <a:ext cx="1548000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Anforderungen an Unternehmen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2277BD69-FA54-4342-91EC-9DCE34C30C66}"/>
              </a:ext>
            </a:extLst>
          </p:cNvPr>
          <p:cNvSpPr txBox="1"/>
          <p:nvPr/>
        </p:nvSpPr>
        <p:spPr>
          <a:xfrm>
            <a:off x="9748762" y="1385378"/>
            <a:ext cx="1439998" cy="38215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ts val="14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Konsequenzen für U</a:t>
            </a:r>
            <a:r>
              <a:rPr kumimoji="0" sz="1100" b="0" i="0" u="none" strike="noStrike" kern="1200" cap="none" spc="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</a:t>
            </a:r>
            <a:r>
              <a:rPr kumimoji="0" sz="1100" b="0" i="0" u="none" strike="noStrike" kern="1200" cap="none" spc="-1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ter</a:t>
            </a:r>
            <a:r>
              <a:rPr kumimoji="0" sz="1100" b="0" i="0" u="none" strike="noStrike" kern="1200" cap="none" spc="2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nehmen</a:t>
            </a:r>
            <a:endParaRPr kumimoji="0" lang="de-CH" sz="1100" b="0" i="0" u="none" strike="noStrike" kern="1200" cap="none" spc="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id="{4DE8FF92-23F2-46F3-B5DE-6B635F1E0F8B}"/>
              </a:ext>
            </a:extLst>
          </p:cNvPr>
          <p:cNvSpPr txBox="1"/>
          <p:nvPr/>
        </p:nvSpPr>
        <p:spPr>
          <a:xfrm>
            <a:off x="800753" y="2451308"/>
            <a:ext cx="1375646" cy="1080000"/>
          </a:xfrm>
          <a:prstGeom prst="rect">
            <a:avLst/>
          </a:prstGeom>
          <a:solidFill>
            <a:srgbClr val="00AFAA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74625" marR="16700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Arbeitswelt</a:t>
            </a:r>
          </a:p>
          <a:p>
            <a:pPr marL="174625" marR="167005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</a:b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(Organisationale  Rahmenbedingungen)</a:t>
            </a:r>
          </a:p>
        </p:txBody>
      </p:sp>
      <p:sp>
        <p:nvSpPr>
          <p:cNvPr id="32" name="object 18">
            <a:extLst>
              <a:ext uri="{FF2B5EF4-FFF2-40B4-BE49-F238E27FC236}">
                <a16:creationId xmlns:a16="http://schemas.microsoft.com/office/drawing/2014/main" id="{94181BC0-B70A-4AAF-80BE-89DB8A6C07B5}"/>
              </a:ext>
            </a:extLst>
          </p:cNvPr>
          <p:cNvSpPr txBox="1"/>
          <p:nvPr/>
        </p:nvSpPr>
        <p:spPr>
          <a:xfrm>
            <a:off x="9748761" y="2969062"/>
            <a:ext cx="1440000" cy="1269275"/>
          </a:xfrm>
          <a:prstGeom prst="rect">
            <a:avLst/>
          </a:prstGeom>
          <a:solidFill>
            <a:srgbClr val="00AFAA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244475" marR="236854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Zukunfts-fähiges,  erfolgreiches  Unternehmen</a:t>
            </a:r>
          </a:p>
        </p:txBody>
      </p:sp>
      <p:sp>
        <p:nvSpPr>
          <p:cNvPr id="33" name="object 19">
            <a:extLst>
              <a:ext uri="{FF2B5EF4-FFF2-40B4-BE49-F238E27FC236}">
                <a16:creationId xmlns:a16="http://schemas.microsoft.com/office/drawing/2014/main" id="{849C3F74-1313-4FA6-84DB-D89AF36BF930}"/>
              </a:ext>
            </a:extLst>
          </p:cNvPr>
          <p:cNvSpPr txBox="1"/>
          <p:nvPr/>
        </p:nvSpPr>
        <p:spPr>
          <a:xfrm>
            <a:off x="800753" y="3666013"/>
            <a:ext cx="1375646" cy="1080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217170" marR="209550" lvl="0" indent="0" algn="ctr" defTabSz="914400" rtl="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Individuelle  </a:t>
            </a:r>
            <a:r>
              <a:rPr kumimoji="0" lang="de-CH" sz="1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P</a:t>
            </a:r>
            <a:r>
              <a:rPr kumimoji="0" lang="de-CH" sz="1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r</a:t>
            </a:r>
            <a:r>
              <a:rPr kumimoji="0" lang="de-CH" sz="10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ädisposition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(z.B.</a:t>
            </a:r>
            <a:r>
              <a:rPr kumimoji="0" lang="de-CH" sz="8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Persönlichkeit)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40D51AD9-42AA-4927-BD44-4629C02F433E}"/>
              </a:ext>
            </a:extLst>
          </p:cNvPr>
          <p:cNvSpPr txBox="1"/>
          <p:nvPr/>
        </p:nvSpPr>
        <p:spPr>
          <a:xfrm>
            <a:off x="3097565" y="3627177"/>
            <a:ext cx="1224000" cy="1080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Alternativlosigkeit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«MÜSSEN»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5D366BB0-5338-4997-8DFF-84EBB038CA65}"/>
              </a:ext>
            </a:extLst>
          </p:cNvPr>
          <p:cNvGrpSpPr/>
          <p:nvPr/>
        </p:nvGrpSpPr>
        <p:grpSpPr>
          <a:xfrm>
            <a:off x="4426836" y="2847381"/>
            <a:ext cx="720000" cy="145415"/>
            <a:chOff x="3741421" y="2905039"/>
            <a:chExt cx="712754" cy="145415"/>
          </a:xfrm>
        </p:grpSpPr>
        <p:sp>
          <p:nvSpPr>
            <p:cNvPr id="36" name="object 25">
              <a:extLst>
                <a:ext uri="{FF2B5EF4-FFF2-40B4-BE49-F238E27FC236}">
                  <a16:creationId xmlns:a16="http://schemas.microsoft.com/office/drawing/2014/main" id="{20666309-A3B8-46E2-89B5-9D10A369EEF0}"/>
                </a:ext>
              </a:extLst>
            </p:cNvPr>
            <p:cNvSpPr/>
            <p:nvPr/>
          </p:nvSpPr>
          <p:spPr>
            <a:xfrm>
              <a:off x="3741421" y="2977729"/>
              <a:ext cx="684000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bject 26">
              <a:extLst>
                <a:ext uri="{FF2B5EF4-FFF2-40B4-BE49-F238E27FC236}">
                  <a16:creationId xmlns:a16="http://schemas.microsoft.com/office/drawing/2014/main" id="{0BEB21FB-62BD-4F0E-89E2-4A4E6BFF11D4}"/>
                </a:ext>
              </a:extLst>
            </p:cNvPr>
            <p:cNvSpPr/>
            <p:nvPr/>
          </p:nvSpPr>
          <p:spPr>
            <a:xfrm>
              <a:off x="4375435" y="2905039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39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6CFD81E-CF26-41ED-A884-FF8E30D5EB9A}"/>
              </a:ext>
            </a:extLst>
          </p:cNvPr>
          <p:cNvGrpSpPr/>
          <p:nvPr/>
        </p:nvGrpSpPr>
        <p:grpSpPr>
          <a:xfrm>
            <a:off x="8929457" y="3534005"/>
            <a:ext cx="792000" cy="145415"/>
            <a:chOff x="8253568" y="3454409"/>
            <a:chExt cx="607979" cy="145415"/>
          </a:xfrm>
        </p:grpSpPr>
        <p:sp>
          <p:nvSpPr>
            <p:cNvPr id="39" name="object 32">
              <a:extLst>
                <a:ext uri="{FF2B5EF4-FFF2-40B4-BE49-F238E27FC236}">
                  <a16:creationId xmlns:a16="http://schemas.microsoft.com/office/drawing/2014/main" id="{07D00566-CD38-4C03-976A-7B63282AE66C}"/>
                </a:ext>
              </a:extLst>
            </p:cNvPr>
            <p:cNvSpPr/>
            <p:nvPr/>
          </p:nvSpPr>
          <p:spPr>
            <a:xfrm>
              <a:off x="8253568" y="3527099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object 33">
              <a:extLst>
                <a:ext uri="{FF2B5EF4-FFF2-40B4-BE49-F238E27FC236}">
                  <a16:creationId xmlns:a16="http://schemas.microsoft.com/office/drawing/2014/main" id="{F9AFEFEE-F4CA-46A7-A2C5-E7FEA30D6AB3}"/>
                </a:ext>
              </a:extLst>
            </p:cNvPr>
            <p:cNvSpPr/>
            <p:nvPr/>
          </p:nvSpPr>
          <p:spPr>
            <a:xfrm>
              <a:off x="8782807" y="3454409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40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1E12B3B-9CD6-4372-B615-297B10BEFA04}"/>
              </a:ext>
            </a:extLst>
          </p:cNvPr>
          <p:cNvGrpSpPr/>
          <p:nvPr/>
        </p:nvGrpSpPr>
        <p:grpSpPr>
          <a:xfrm>
            <a:off x="8929457" y="2188980"/>
            <a:ext cx="792000" cy="145415"/>
            <a:chOff x="8253568" y="2155050"/>
            <a:chExt cx="607979" cy="145415"/>
          </a:xfrm>
        </p:grpSpPr>
        <p:sp>
          <p:nvSpPr>
            <p:cNvPr id="42" name="object 34">
              <a:extLst>
                <a:ext uri="{FF2B5EF4-FFF2-40B4-BE49-F238E27FC236}">
                  <a16:creationId xmlns:a16="http://schemas.microsoft.com/office/drawing/2014/main" id="{D4474C1B-7B5F-4DC8-AACE-451C2679C15F}"/>
                </a:ext>
              </a:extLst>
            </p:cNvPr>
            <p:cNvSpPr/>
            <p:nvPr/>
          </p:nvSpPr>
          <p:spPr>
            <a:xfrm>
              <a:off x="8253568" y="2227741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object 35">
              <a:extLst>
                <a:ext uri="{FF2B5EF4-FFF2-40B4-BE49-F238E27FC236}">
                  <a16:creationId xmlns:a16="http://schemas.microsoft.com/office/drawing/2014/main" id="{725C9FCF-DCB1-4456-A930-5C867BFD258F}"/>
                </a:ext>
              </a:extLst>
            </p:cNvPr>
            <p:cNvSpPr/>
            <p:nvPr/>
          </p:nvSpPr>
          <p:spPr>
            <a:xfrm>
              <a:off x="8782807" y="2155050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40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2B18250-510A-430B-A18B-0600D4A337E2}"/>
              </a:ext>
            </a:extLst>
          </p:cNvPr>
          <p:cNvGrpSpPr/>
          <p:nvPr/>
        </p:nvGrpSpPr>
        <p:grpSpPr>
          <a:xfrm>
            <a:off x="8929457" y="4870680"/>
            <a:ext cx="792000" cy="145415"/>
            <a:chOff x="8253568" y="4798108"/>
            <a:chExt cx="607979" cy="145415"/>
          </a:xfrm>
        </p:grpSpPr>
        <p:sp>
          <p:nvSpPr>
            <p:cNvPr id="45" name="object 39">
              <a:extLst>
                <a:ext uri="{FF2B5EF4-FFF2-40B4-BE49-F238E27FC236}">
                  <a16:creationId xmlns:a16="http://schemas.microsoft.com/office/drawing/2014/main" id="{5021DC4D-CCF8-44C1-93C3-5EC65B78DB15}"/>
                </a:ext>
              </a:extLst>
            </p:cNvPr>
            <p:cNvSpPr/>
            <p:nvPr/>
          </p:nvSpPr>
          <p:spPr>
            <a:xfrm>
              <a:off x="8253568" y="4870799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object 40">
              <a:extLst>
                <a:ext uri="{FF2B5EF4-FFF2-40B4-BE49-F238E27FC236}">
                  <a16:creationId xmlns:a16="http://schemas.microsoft.com/office/drawing/2014/main" id="{00979E15-E8EF-43F3-955F-2D7C153F9796}"/>
                </a:ext>
              </a:extLst>
            </p:cNvPr>
            <p:cNvSpPr/>
            <p:nvPr/>
          </p:nvSpPr>
          <p:spPr>
            <a:xfrm>
              <a:off x="8782807" y="4798108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40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12700">
              <a:solidFill>
                <a:schemeClr val="accent5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7" name="object 58">
            <a:extLst>
              <a:ext uri="{FF2B5EF4-FFF2-40B4-BE49-F238E27FC236}">
                <a16:creationId xmlns:a16="http://schemas.microsoft.com/office/drawing/2014/main" id="{70037915-406A-4B59-B35B-26E411869560}"/>
              </a:ext>
            </a:extLst>
          </p:cNvPr>
          <p:cNvSpPr txBox="1"/>
          <p:nvPr/>
        </p:nvSpPr>
        <p:spPr>
          <a:xfrm>
            <a:off x="7460497" y="1888196"/>
            <a:ext cx="1471057" cy="327154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Need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to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Innovate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159385" marR="151765" lvl="0" indent="0" algn="ctr" defTabSz="914400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Ziel: Neue</a:t>
            </a:r>
            <a:r>
              <a:rPr kumimoji="0" sz="8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Marktchancen 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kreieren;</a:t>
            </a:r>
            <a:r>
              <a:rPr kumimoji="0" sz="8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Agilität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Balancierung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Need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to</a:t>
            </a:r>
            <a:r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Produce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243204" marR="235585" lvl="0" indent="0" algn="ctr" defTabSz="914400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Ziel: Produktion</a:t>
            </a:r>
            <a:r>
              <a:rPr kumimoji="0" sz="8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und 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Verkauf</a:t>
            </a:r>
            <a:r>
              <a:rPr kumimoji="0" sz="8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bestehender  Produkte 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und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DL;  Effizienzsteigerung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10BAB484-5CA9-4293-943B-620E5FB7B3FB}"/>
              </a:ext>
            </a:extLst>
          </p:cNvPr>
          <p:cNvSpPr txBox="1"/>
          <p:nvPr/>
        </p:nvSpPr>
        <p:spPr>
          <a:xfrm>
            <a:off x="7398339" y="1917679"/>
            <a:ext cx="1548000" cy="3376479"/>
          </a:xfrm>
          <a:prstGeom prst="rect">
            <a:avLst/>
          </a:prstGeom>
          <a:solidFill>
            <a:srgbClr val="E6E7E8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465455" marR="182880" lvl="0" indent="-27495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49" name="object 29">
            <a:extLst>
              <a:ext uri="{FF2B5EF4-FFF2-40B4-BE49-F238E27FC236}">
                <a16:creationId xmlns:a16="http://schemas.microsoft.com/office/drawing/2014/main" id="{0F940B44-C76D-45FD-88D0-8C4FF8EC25F3}"/>
              </a:ext>
            </a:extLst>
          </p:cNvPr>
          <p:cNvSpPr/>
          <p:nvPr/>
        </p:nvSpPr>
        <p:spPr>
          <a:xfrm>
            <a:off x="7530143" y="2008098"/>
            <a:ext cx="1277191" cy="3204000"/>
          </a:xfrm>
          <a:custGeom>
            <a:avLst/>
            <a:gdLst/>
            <a:ahLst/>
            <a:cxnLst/>
            <a:rect l="l" t="t" r="r" b="b"/>
            <a:pathLst>
              <a:path w="1188084" h="3315970">
                <a:moveTo>
                  <a:pt x="1187996" y="2127605"/>
                </a:moveTo>
                <a:lnTo>
                  <a:pt x="0" y="2127605"/>
                </a:lnTo>
                <a:lnTo>
                  <a:pt x="0" y="3315601"/>
                </a:lnTo>
                <a:lnTo>
                  <a:pt x="1187996" y="3315601"/>
                </a:lnTo>
                <a:lnTo>
                  <a:pt x="1187996" y="2127605"/>
                </a:lnTo>
                <a:close/>
              </a:path>
              <a:path w="1188084" h="3315970">
                <a:moveTo>
                  <a:pt x="1187996" y="0"/>
                </a:moveTo>
                <a:lnTo>
                  <a:pt x="0" y="0"/>
                </a:lnTo>
                <a:lnTo>
                  <a:pt x="0" y="1187996"/>
                </a:lnTo>
                <a:lnTo>
                  <a:pt x="1187996" y="1187996"/>
                </a:lnTo>
                <a:lnTo>
                  <a:pt x="1187996" y="0"/>
                </a:lnTo>
                <a:close/>
              </a:path>
            </a:pathLst>
          </a:custGeom>
          <a:solidFill>
            <a:srgbClr val="A4E0DC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FD1303E1-118D-4F97-BA43-3D88D5F31667}"/>
              </a:ext>
            </a:extLst>
          </p:cNvPr>
          <p:cNvGrpSpPr/>
          <p:nvPr/>
        </p:nvGrpSpPr>
        <p:grpSpPr>
          <a:xfrm>
            <a:off x="8097401" y="3170451"/>
            <a:ext cx="142673" cy="864000"/>
            <a:chOff x="6997881" y="3135089"/>
            <a:chExt cx="132719" cy="893444"/>
          </a:xfrm>
        </p:grpSpPr>
        <p:sp>
          <p:nvSpPr>
            <p:cNvPr id="51" name="object 36">
              <a:extLst>
                <a:ext uri="{FF2B5EF4-FFF2-40B4-BE49-F238E27FC236}">
                  <a16:creationId xmlns:a16="http://schemas.microsoft.com/office/drawing/2014/main" id="{0EC4A8F2-02F2-4EBE-9E11-07B798BD7CA5}"/>
                </a:ext>
              </a:extLst>
            </p:cNvPr>
            <p:cNvSpPr/>
            <p:nvPr/>
          </p:nvSpPr>
          <p:spPr>
            <a:xfrm>
              <a:off x="7064222" y="3135089"/>
              <a:ext cx="0" cy="893444"/>
            </a:xfrm>
            <a:custGeom>
              <a:avLst/>
              <a:gdLst/>
              <a:ahLst/>
              <a:cxnLst/>
              <a:rect l="l" t="t" r="r" b="b"/>
              <a:pathLst>
                <a:path h="893445">
                  <a:moveTo>
                    <a:pt x="0" y="892975"/>
                  </a:moveTo>
                  <a:lnTo>
                    <a:pt x="0" y="0"/>
                  </a:lnTo>
                </a:path>
              </a:pathLst>
            </a:custGeom>
            <a:ln w="3175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object 37">
              <a:extLst>
                <a:ext uri="{FF2B5EF4-FFF2-40B4-BE49-F238E27FC236}">
                  <a16:creationId xmlns:a16="http://schemas.microsoft.com/office/drawing/2014/main" id="{505E9152-9B48-4AC8-A9B9-111DFC9AC48E}"/>
                </a:ext>
              </a:extLst>
            </p:cNvPr>
            <p:cNvSpPr/>
            <p:nvPr/>
          </p:nvSpPr>
          <p:spPr>
            <a:xfrm>
              <a:off x="6997885" y="3956710"/>
              <a:ext cx="132715" cy="71755"/>
            </a:xfrm>
            <a:custGeom>
              <a:avLst/>
              <a:gdLst/>
              <a:ahLst/>
              <a:cxnLst/>
              <a:rect l="l" t="t" r="r" b="b"/>
              <a:pathLst>
                <a:path w="132715" h="71754">
                  <a:moveTo>
                    <a:pt x="132676" y="0"/>
                  </a:moveTo>
                  <a:lnTo>
                    <a:pt x="66332" y="71348"/>
                  </a:lnTo>
                  <a:lnTo>
                    <a:pt x="0" y="0"/>
                  </a:lnTo>
                </a:path>
              </a:pathLst>
            </a:custGeom>
            <a:ln w="3175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object 38">
              <a:extLst>
                <a:ext uri="{FF2B5EF4-FFF2-40B4-BE49-F238E27FC236}">
                  <a16:creationId xmlns:a16="http://schemas.microsoft.com/office/drawing/2014/main" id="{1241A2C8-8091-46FB-9F87-F75078BCDDFA}"/>
                </a:ext>
              </a:extLst>
            </p:cNvPr>
            <p:cNvSpPr/>
            <p:nvPr/>
          </p:nvSpPr>
          <p:spPr>
            <a:xfrm>
              <a:off x="6997881" y="3135099"/>
              <a:ext cx="132715" cy="71755"/>
            </a:xfrm>
            <a:custGeom>
              <a:avLst/>
              <a:gdLst/>
              <a:ahLst/>
              <a:cxnLst/>
              <a:rect l="l" t="t" r="r" b="b"/>
              <a:pathLst>
                <a:path w="132715" h="71754">
                  <a:moveTo>
                    <a:pt x="0" y="71348"/>
                  </a:moveTo>
                  <a:lnTo>
                    <a:pt x="66344" y="0"/>
                  </a:lnTo>
                  <a:lnTo>
                    <a:pt x="132676" y="71348"/>
                  </a:lnTo>
                </a:path>
              </a:pathLst>
            </a:custGeom>
            <a:ln w="3175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4" name="object 43">
            <a:extLst>
              <a:ext uri="{FF2B5EF4-FFF2-40B4-BE49-F238E27FC236}">
                <a16:creationId xmlns:a16="http://schemas.microsoft.com/office/drawing/2014/main" id="{318D88D4-CF00-4034-A1D6-E90C22706383}"/>
              </a:ext>
            </a:extLst>
          </p:cNvPr>
          <p:cNvSpPr/>
          <p:nvPr/>
        </p:nvSpPr>
        <p:spPr>
          <a:xfrm>
            <a:off x="7537535" y="3348560"/>
            <a:ext cx="1277191" cy="507041"/>
          </a:xfrm>
          <a:custGeom>
            <a:avLst/>
            <a:gdLst/>
            <a:ahLst/>
            <a:cxnLst/>
            <a:rect l="l" t="t" r="r" b="b"/>
            <a:pathLst>
              <a:path w="1188084" h="594360">
                <a:moveTo>
                  <a:pt x="1187996" y="0"/>
                </a:moveTo>
                <a:lnTo>
                  <a:pt x="0" y="0"/>
                </a:lnTo>
                <a:lnTo>
                  <a:pt x="0" y="594004"/>
                </a:lnTo>
                <a:lnTo>
                  <a:pt x="1187996" y="594004"/>
                </a:lnTo>
                <a:lnTo>
                  <a:pt x="1187996" y="0"/>
                </a:lnTo>
                <a:close/>
              </a:path>
            </a:pathLst>
          </a:custGeom>
          <a:solidFill>
            <a:srgbClr val="00AFAA"/>
          </a:solidFill>
        </p:spPr>
        <p:txBody>
          <a:bodyPr wrap="square" lIns="0" tIns="0" rIns="0" bIns="0"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bject 44">
            <a:extLst>
              <a:ext uri="{FF2B5EF4-FFF2-40B4-BE49-F238E27FC236}">
                <a16:creationId xmlns:a16="http://schemas.microsoft.com/office/drawing/2014/main" id="{6776C4B6-D188-49D5-A375-BDBCD8E77232}"/>
              </a:ext>
            </a:extLst>
          </p:cNvPr>
          <p:cNvSpPr txBox="1"/>
          <p:nvPr/>
        </p:nvSpPr>
        <p:spPr>
          <a:xfrm>
            <a:off x="9748761" y="4605088"/>
            <a:ext cx="1440000" cy="6840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0" rIns="0" bIns="0" rtlCol="0" anchor="ctr">
            <a:noAutofit/>
          </a:bodyPr>
          <a:lstStyle>
            <a:defPPr>
              <a:defRPr lang="de-DE"/>
            </a:defPPr>
            <a:lvl1pPr algn="ctr">
              <a:lnSpc>
                <a:spcPct val="100000"/>
              </a:lnSpc>
              <a:defRPr sz="1100" spc="5">
                <a:solidFill>
                  <a:schemeClr val="bg1"/>
                </a:solidFill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Gefahr der unternehmerischen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Trägheit</a:t>
            </a:r>
          </a:p>
        </p:txBody>
      </p:sp>
      <p:sp>
        <p:nvSpPr>
          <p:cNvPr id="56" name="object 45">
            <a:extLst>
              <a:ext uri="{FF2B5EF4-FFF2-40B4-BE49-F238E27FC236}">
                <a16:creationId xmlns:a16="http://schemas.microsoft.com/office/drawing/2014/main" id="{88EC5F2C-DF9D-4A15-B98C-10BC75BE94ED}"/>
              </a:ext>
            </a:extLst>
          </p:cNvPr>
          <p:cNvSpPr txBox="1"/>
          <p:nvPr/>
        </p:nvSpPr>
        <p:spPr>
          <a:xfrm>
            <a:off x="9748762" y="1917679"/>
            <a:ext cx="1440000" cy="684000"/>
          </a:xfrm>
          <a:prstGeom prst="rect">
            <a:avLst/>
          </a:prstGeom>
          <a:solidFill>
            <a:schemeClr val="accent5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Gefahr  des unternehmerischen</a:t>
            </a: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«Leichtsinns»</a:t>
            </a: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57" name="object 46">
            <a:extLst>
              <a:ext uri="{FF2B5EF4-FFF2-40B4-BE49-F238E27FC236}">
                <a16:creationId xmlns:a16="http://schemas.microsoft.com/office/drawing/2014/main" id="{BD904CEE-C9D2-4446-AE4A-7B765E71831F}"/>
              </a:ext>
            </a:extLst>
          </p:cNvPr>
          <p:cNvSpPr txBox="1"/>
          <p:nvPr/>
        </p:nvSpPr>
        <p:spPr>
          <a:xfrm>
            <a:off x="800753" y="4874101"/>
            <a:ext cx="1375646" cy="10800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Externe</a:t>
            </a:r>
            <a:r>
              <a:rPr kumimoji="0" lang="de-CH" sz="10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Faktoren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193040" marR="185420" lvl="0" indent="0" algn="ctr" defTabSz="914400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(z.B. </a:t>
            </a:r>
            <a: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Marktumfeld; 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kulturelles</a:t>
            </a:r>
            <a:r>
              <a:rPr kumimoji="0" lang="de-CH" sz="8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Umfeld)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sp>
        <p:nvSpPr>
          <p:cNvPr id="58" name="object 47">
            <a:extLst>
              <a:ext uri="{FF2B5EF4-FFF2-40B4-BE49-F238E27FC236}">
                <a16:creationId xmlns:a16="http://schemas.microsoft.com/office/drawing/2014/main" id="{05D27902-51F6-406D-8D5D-9C4FC41AB1BF}"/>
              </a:ext>
            </a:extLst>
          </p:cNvPr>
          <p:cNvSpPr txBox="1"/>
          <p:nvPr/>
        </p:nvSpPr>
        <p:spPr>
          <a:xfrm>
            <a:off x="3095540" y="4860337"/>
            <a:ext cx="1224000" cy="1080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Berechnung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«MÜSSEN»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-2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95D6CDC7-E884-4228-B1EE-96A33590E953}"/>
              </a:ext>
            </a:extLst>
          </p:cNvPr>
          <p:cNvGrpSpPr/>
          <p:nvPr/>
        </p:nvGrpSpPr>
        <p:grpSpPr>
          <a:xfrm>
            <a:off x="10384855" y="2605278"/>
            <a:ext cx="148593" cy="1980000"/>
            <a:chOff x="8985406" y="2649423"/>
            <a:chExt cx="164465" cy="1864435"/>
          </a:xfrm>
        </p:grpSpPr>
        <p:grpSp>
          <p:nvGrpSpPr>
            <p:cNvPr id="60" name="object 48">
              <a:extLst>
                <a:ext uri="{FF2B5EF4-FFF2-40B4-BE49-F238E27FC236}">
                  <a16:creationId xmlns:a16="http://schemas.microsoft.com/office/drawing/2014/main" id="{D2863518-DDF1-47C4-9A1B-ADD2BCF31FA1}"/>
                </a:ext>
              </a:extLst>
            </p:cNvPr>
            <p:cNvGrpSpPr/>
            <p:nvPr/>
          </p:nvGrpSpPr>
          <p:grpSpPr>
            <a:xfrm>
              <a:off x="8985406" y="2649423"/>
              <a:ext cx="164465" cy="330835"/>
              <a:chOff x="9072584" y="2765050"/>
              <a:chExt cx="164465" cy="330835"/>
            </a:xfrm>
          </p:grpSpPr>
          <p:sp>
            <p:nvSpPr>
              <p:cNvPr id="65" name="object 49">
                <a:extLst>
                  <a:ext uri="{FF2B5EF4-FFF2-40B4-BE49-F238E27FC236}">
                    <a16:creationId xmlns:a16="http://schemas.microsoft.com/office/drawing/2014/main" id="{243A8441-1CC0-4076-A4FB-0118E1CD6145}"/>
                  </a:ext>
                </a:extLst>
              </p:cNvPr>
              <p:cNvSpPr/>
              <p:nvPr/>
            </p:nvSpPr>
            <p:spPr>
              <a:xfrm>
                <a:off x="9154799" y="2780919"/>
                <a:ext cx="0" cy="299085"/>
              </a:xfrm>
              <a:custGeom>
                <a:avLst/>
                <a:gdLst/>
                <a:ahLst/>
                <a:cxnLst/>
                <a:rect l="l" t="t" r="r" b="b"/>
                <a:pathLst>
                  <a:path h="299085">
                    <a:moveTo>
                      <a:pt x="0" y="29897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object 50">
                <a:extLst>
                  <a:ext uri="{FF2B5EF4-FFF2-40B4-BE49-F238E27FC236}">
                    <a16:creationId xmlns:a16="http://schemas.microsoft.com/office/drawing/2014/main" id="{4671F2AF-9AC7-4BAE-B350-CD381026BCBD}"/>
                  </a:ext>
                </a:extLst>
              </p:cNvPr>
              <p:cNvSpPr/>
              <p:nvPr/>
            </p:nvSpPr>
            <p:spPr>
              <a:xfrm>
                <a:off x="9088462" y="3008536"/>
                <a:ext cx="13271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71755">
                    <a:moveTo>
                      <a:pt x="132676" y="0"/>
                    </a:moveTo>
                    <a:lnTo>
                      <a:pt x="66332" y="71348"/>
                    </a:ln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object 51">
                <a:extLst>
                  <a:ext uri="{FF2B5EF4-FFF2-40B4-BE49-F238E27FC236}">
                    <a16:creationId xmlns:a16="http://schemas.microsoft.com/office/drawing/2014/main" id="{13BDD361-801E-4DE7-B776-8C6A3584601F}"/>
                  </a:ext>
                </a:extLst>
              </p:cNvPr>
              <p:cNvSpPr/>
              <p:nvPr/>
            </p:nvSpPr>
            <p:spPr>
              <a:xfrm>
                <a:off x="9088459" y="2780925"/>
                <a:ext cx="13271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71755">
                    <a:moveTo>
                      <a:pt x="0" y="71348"/>
                    </a:moveTo>
                    <a:lnTo>
                      <a:pt x="66344" y="0"/>
                    </a:lnTo>
                    <a:lnTo>
                      <a:pt x="132676" y="71348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object 52">
              <a:extLst>
                <a:ext uri="{FF2B5EF4-FFF2-40B4-BE49-F238E27FC236}">
                  <a16:creationId xmlns:a16="http://schemas.microsoft.com/office/drawing/2014/main" id="{3099C9A3-823C-42B4-B977-6571AE8DAC45}"/>
                </a:ext>
              </a:extLst>
            </p:cNvPr>
            <p:cNvGrpSpPr/>
            <p:nvPr/>
          </p:nvGrpSpPr>
          <p:grpSpPr>
            <a:xfrm>
              <a:off x="8985406" y="4183023"/>
              <a:ext cx="164465" cy="330835"/>
              <a:chOff x="9072584" y="4298650"/>
              <a:chExt cx="164465" cy="330835"/>
            </a:xfrm>
          </p:grpSpPr>
          <p:sp>
            <p:nvSpPr>
              <p:cNvPr id="62" name="object 53">
                <a:extLst>
                  <a:ext uri="{FF2B5EF4-FFF2-40B4-BE49-F238E27FC236}">
                    <a16:creationId xmlns:a16="http://schemas.microsoft.com/office/drawing/2014/main" id="{7C121C6E-394F-42AA-88E9-5BBFDD3C4CA1}"/>
                  </a:ext>
                </a:extLst>
              </p:cNvPr>
              <p:cNvSpPr/>
              <p:nvPr/>
            </p:nvSpPr>
            <p:spPr>
              <a:xfrm>
                <a:off x="9154799" y="4314520"/>
                <a:ext cx="0" cy="299085"/>
              </a:xfrm>
              <a:custGeom>
                <a:avLst/>
                <a:gdLst/>
                <a:ahLst/>
                <a:cxnLst/>
                <a:rect l="l" t="t" r="r" b="b"/>
                <a:pathLst>
                  <a:path h="299085">
                    <a:moveTo>
                      <a:pt x="0" y="298970"/>
                    </a:move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object 54">
                <a:extLst>
                  <a:ext uri="{FF2B5EF4-FFF2-40B4-BE49-F238E27FC236}">
                    <a16:creationId xmlns:a16="http://schemas.microsoft.com/office/drawing/2014/main" id="{7F94AE15-BF87-412E-8F2E-053BDAC80ED8}"/>
                  </a:ext>
                </a:extLst>
              </p:cNvPr>
              <p:cNvSpPr/>
              <p:nvPr/>
            </p:nvSpPr>
            <p:spPr>
              <a:xfrm>
                <a:off x="9088462" y="4542137"/>
                <a:ext cx="13271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71754">
                    <a:moveTo>
                      <a:pt x="132676" y="0"/>
                    </a:moveTo>
                    <a:lnTo>
                      <a:pt x="66332" y="71348"/>
                    </a:lnTo>
                    <a:lnTo>
                      <a:pt x="0" y="0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object 55">
                <a:extLst>
                  <a:ext uri="{FF2B5EF4-FFF2-40B4-BE49-F238E27FC236}">
                    <a16:creationId xmlns:a16="http://schemas.microsoft.com/office/drawing/2014/main" id="{53391D6C-A367-4C29-A29C-78B3C953F730}"/>
                  </a:ext>
                </a:extLst>
              </p:cNvPr>
              <p:cNvSpPr/>
              <p:nvPr/>
            </p:nvSpPr>
            <p:spPr>
              <a:xfrm>
                <a:off x="9088459" y="4314525"/>
                <a:ext cx="132715" cy="71755"/>
              </a:xfrm>
              <a:custGeom>
                <a:avLst/>
                <a:gdLst/>
                <a:ahLst/>
                <a:cxnLst/>
                <a:rect l="l" t="t" r="r" b="b"/>
                <a:pathLst>
                  <a:path w="132715" h="71754">
                    <a:moveTo>
                      <a:pt x="0" y="71348"/>
                    </a:moveTo>
                    <a:lnTo>
                      <a:pt x="66344" y="0"/>
                    </a:lnTo>
                    <a:lnTo>
                      <a:pt x="132676" y="71348"/>
                    </a:lnTo>
                  </a:path>
                </a:pathLst>
              </a:custGeom>
              <a:ln w="31750">
                <a:solidFill>
                  <a:srgbClr val="231F2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2D2926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object 58">
            <a:extLst>
              <a:ext uri="{FF2B5EF4-FFF2-40B4-BE49-F238E27FC236}">
                <a16:creationId xmlns:a16="http://schemas.microsoft.com/office/drawing/2014/main" id="{E446AFD5-9837-4B36-BADB-2B72BEDECB2B}"/>
              </a:ext>
            </a:extLst>
          </p:cNvPr>
          <p:cNvSpPr txBox="1"/>
          <p:nvPr/>
        </p:nvSpPr>
        <p:spPr>
          <a:xfrm>
            <a:off x="7470843" y="1932005"/>
            <a:ext cx="1410574" cy="320400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Need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to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Innovate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159385" marR="151765" lvl="0" indent="0" algn="ctr" defTabSz="914400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Ziel: Neue</a:t>
            </a:r>
            <a:r>
              <a:rPr kumimoji="0" sz="8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Marktchancen 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kreieren;</a:t>
            </a:r>
            <a:r>
              <a:rPr kumimoji="0" sz="8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Agilität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Balancierung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000" b="0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Need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to</a:t>
            </a:r>
            <a:r>
              <a:rPr kumimoji="0" sz="1200" b="1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Produce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243204" marR="235585" lvl="0" indent="0" algn="ctr" defTabSz="914400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Ziel: Produktion</a:t>
            </a:r>
            <a:r>
              <a:rPr kumimoji="0" sz="800" b="0" i="0" u="none" strike="noStrike" kern="1200" cap="none" spc="-8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und 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Verkauf</a:t>
            </a:r>
            <a:r>
              <a:rPr kumimoji="0" sz="8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bestehender  Produkte </a:t>
            </a:r>
            <a:r>
              <a:rPr kumimoji="0" sz="8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und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DL;  Effizienzsteigerung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22BAE403-67F3-4020-B312-B0AE136689B7}"/>
              </a:ext>
            </a:extLst>
          </p:cNvPr>
          <p:cNvGrpSpPr/>
          <p:nvPr/>
        </p:nvGrpSpPr>
        <p:grpSpPr>
          <a:xfrm>
            <a:off x="6578254" y="3533987"/>
            <a:ext cx="792000" cy="145415"/>
            <a:chOff x="8253568" y="3454409"/>
            <a:chExt cx="607979" cy="145415"/>
          </a:xfrm>
        </p:grpSpPr>
        <p:sp>
          <p:nvSpPr>
            <p:cNvPr id="70" name="object 32">
              <a:extLst>
                <a:ext uri="{FF2B5EF4-FFF2-40B4-BE49-F238E27FC236}">
                  <a16:creationId xmlns:a16="http://schemas.microsoft.com/office/drawing/2014/main" id="{D2BECFE5-457C-4F66-83E7-BE24E7223766}"/>
                </a:ext>
              </a:extLst>
            </p:cNvPr>
            <p:cNvSpPr/>
            <p:nvPr/>
          </p:nvSpPr>
          <p:spPr>
            <a:xfrm>
              <a:off x="8253568" y="3527099"/>
              <a:ext cx="607695" cy="0"/>
            </a:xfrm>
            <a:custGeom>
              <a:avLst/>
              <a:gdLst/>
              <a:ahLst/>
              <a:cxnLst/>
              <a:rect l="l" t="t" r="r" b="b"/>
              <a:pathLst>
                <a:path w="607695">
                  <a:moveTo>
                    <a:pt x="0" y="0"/>
                  </a:moveTo>
                  <a:lnTo>
                    <a:pt x="607428" y="0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71" name="object 33">
              <a:extLst>
                <a:ext uri="{FF2B5EF4-FFF2-40B4-BE49-F238E27FC236}">
                  <a16:creationId xmlns:a16="http://schemas.microsoft.com/office/drawing/2014/main" id="{D9E14CD7-F467-4664-AB21-C953AEC8E153}"/>
                </a:ext>
              </a:extLst>
            </p:cNvPr>
            <p:cNvSpPr/>
            <p:nvPr/>
          </p:nvSpPr>
          <p:spPr>
            <a:xfrm>
              <a:off x="8782807" y="3454409"/>
              <a:ext cx="78740" cy="145415"/>
            </a:xfrm>
            <a:custGeom>
              <a:avLst/>
              <a:gdLst/>
              <a:ahLst/>
              <a:cxnLst/>
              <a:rect l="l" t="t" r="r" b="b"/>
              <a:pathLst>
                <a:path w="78740" h="145414">
                  <a:moveTo>
                    <a:pt x="0" y="0"/>
                  </a:moveTo>
                  <a:lnTo>
                    <a:pt x="78181" y="72694"/>
                  </a:lnTo>
                  <a:lnTo>
                    <a:pt x="0" y="145376"/>
                  </a:lnTo>
                </a:path>
              </a:pathLst>
            </a:custGeom>
            <a:ln w="38100">
              <a:solidFill>
                <a:srgbClr val="00AFA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2D2926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73" name="object 21">
            <a:extLst>
              <a:ext uri="{FF2B5EF4-FFF2-40B4-BE49-F238E27FC236}">
                <a16:creationId xmlns:a16="http://schemas.microsoft.com/office/drawing/2014/main" id="{A6F359A8-7E03-4B97-B889-8CB4155CA8B5}"/>
              </a:ext>
            </a:extLst>
          </p:cNvPr>
          <p:cNvSpPr txBox="1"/>
          <p:nvPr/>
        </p:nvSpPr>
        <p:spPr>
          <a:xfrm>
            <a:off x="5247108" y="4320337"/>
            <a:ext cx="1224000" cy="16200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" rIns="0" bIns="0" rtlCol="0" anchor="ctr">
            <a:noAutofit/>
          </a:bodyPr>
          <a:lstStyle/>
          <a:p>
            <a:pPr marL="127635" marR="120014" lvl="0" indent="12509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Engagement  </a:t>
            </a:r>
            <a:r>
              <a:rPr kumimoji="0" sz="10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im</a:t>
            </a:r>
            <a:r>
              <a:rPr kumimoji="0" sz="1000" b="0" i="0" u="none" strike="noStrike" kern="1200" cap="none" spc="-4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10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Eigeninteresse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ICH-Hut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Ich </a:t>
            </a:r>
            <a:r>
              <a:rPr kumimoji="0" sz="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tue,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was 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mir</a:t>
            </a:r>
            <a:r>
              <a:rPr kumimoji="0" sz="800" b="0" i="0" u="none" strike="noStrike" kern="1200" cap="none" spc="-114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nützt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59690" marR="52069" lvl="0" indent="-635" algn="ctr" defTabSz="914400" rtl="0" eaLnBrk="1" fontAlgn="auto" latinLnBrk="0" hangingPunct="1">
              <a:lnSpc>
                <a:spcPct val="1042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Für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das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Unternehmen  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(Reaktiv):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Pflichtgefühl; 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Compliance;</a:t>
            </a:r>
            <a:r>
              <a:rPr kumimoji="0" sz="800" b="0" i="0" u="none" strike="noStrike" kern="1200" cap="none" spc="-1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Vermeidung  </a:t>
            </a:r>
            <a:r>
              <a:rPr kumimoji="0" sz="800" b="0" i="0" u="none" strike="noStrike" kern="1200" cap="none" spc="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von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Nachteilen  (extrinsisch</a:t>
            </a:r>
            <a:r>
              <a:rPr kumimoji="0" sz="800" b="0" i="0" u="none" strike="noStrike" kern="1200" cap="none" spc="-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motiviert)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srgbClr val="2D2926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pic>
        <p:nvPicPr>
          <p:cNvPr id="75" name="Picture 17">
            <a:extLst>
              <a:ext uri="{FF2B5EF4-FFF2-40B4-BE49-F238E27FC236}">
                <a16:creationId xmlns:a16="http://schemas.microsoft.com/office/drawing/2014/main" id="{D3643B82-A185-4EF4-84AD-D2236265F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" t="12063" b="13109"/>
          <a:stretch/>
        </p:blipFill>
        <p:spPr>
          <a:xfrm>
            <a:off x="3388181" y="4225063"/>
            <a:ext cx="752204" cy="46904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pic>
        <p:nvPicPr>
          <p:cNvPr id="77" name="Picture 19">
            <a:extLst>
              <a:ext uri="{FF2B5EF4-FFF2-40B4-BE49-F238E27FC236}">
                <a16:creationId xmlns:a16="http://schemas.microsoft.com/office/drawing/2014/main" id="{4DF3C119-EFC5-463D-B3A6-FEE7CA0EE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479"/>
          <a:stretch/>
        </p:blipFill>
        <p:spPr>
          <a:xfrm>
            <a:off x="3391232" y="5442497"/>
            <a:ext cx="746102" cy="49551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919A464-DDAA-432F-88F9-577D63608DC1}"/>
              </a:ext>
            </a:extLst>
          </p:cNvPr>
          <p:cNvSpPr/>
          <p:nvPr/>
        </p:nvSpPr>
        <p:spPr>
          <a:xfrm>
            <a:off x="3097564" y="2410395"/>
            <a:ext cx="122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Commitment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«WOLLEN»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  <p:pic>
        <p:nvPicPr>
          <p:cNvPr id="74" name="Picture 21">
            <a:extLst>
              <a:ext uri="{FF2B5EF4-FFF2-40B4-BE49-F238E27FC236}">
                <a16:creationId xmlns:a16="http://schemas.microsoft.com/office/drawing/2014/main" id="{1BC87BD9-4AE7-4F7D-BA86-1D6C9C6F2A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9122" r="9518" b="11186"/>
          <a:stretch/>
        </p:blipFill>
        <p:spPr>
          <a:xfrm>
            <a:off x="3428994" y="2977098"/>
            <a:ext cx="670578" cy="5019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  <p:sp>
        <p:nvSpPr>
          <p:cNvPr id="78" name="Rechteck 77">
            <a:extLst>
              <a:ext uri="{FF2B5EF4-FFF2-40B4-BE49-F238E27FC236}">
                <a16:creationId xmlns:a16="http://schemas.microsoft.com/office/drawing/2014/main" id="{A083F1ED-7F6E-42AA-A1C8-CA44D8B3AD10}"/>
              </a:ext>
            </a:extLst>
          </p:cNvPr>
          <p:cNvSpPr/>
          <p:nvPr/>
        </p:nvSpPr>
        <p:spPr>
          <a:xfrm>
            <a:off x="5245117" y="2410394"/>
            <a:ext cx="1224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Engagement im Unternehmens-</a:t>
            </a:r>
            <a:r>
              <a:rPr kumimoji="0" lang="de-CH" sz="1200" b="1" i="0" u="none" strike="noStrike" kern="1200" cap="none" spc="1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interesse</a:t>
            </a:r>
            <a:endParaRPr kumimoji="0" lang="de-CH" sz="1200" b="1" i="0" u="none" strike="noStrike" kern="1200" cap="none" spc="1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  <a:p>
            <a:pPr marL="76835" marR="70485" lvl="0" indent="0" algn="ctr" defTabSz="1165225" rtl="0" eaLnBrk="1" fontAlgn="auto" latinLnBrk="0" hangingPunct="1">
              <a:lnSpc>
                <a:spcPct val="1042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65225" algn="l"/>
              </a:tabLst>
              <a:defRPr/>
            </a:pPr>
            <a: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WIR-Hut (Proaktiv)</a:t>
            </a:r>
            <a:b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</a:br>
            <a:r>
              <a:rPr kumimoji="0" lang="de-CH" sz="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Ich </a:t>
            </a:r>
            <a:r>
              <a:rPr kumimoji="0" lang="de-CH" sz="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tue, 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was </a:t>
            </a:r>
            <a:r>
              <a:rPr kumimoji="0" lang="de-CH" sz="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das </a:t>
            </a:r>
            <a:r>
              <a:rPr kumimoji="0" lang="de-CH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Unter</a:t>
            </a:r>
            <a:r>
              <a:rPr kumimoji="0" lang="de-CH" sz="8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nehmen 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vorwärts</a:t>
            </a:r>
            <a:r>
              <a:rPr kumimoji="0" lang="de-CH" sz="8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8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bringt</a:t>
            </a:r>
            <a:br>
              <a:rPr kumimoji="0" lang="de-CH" sz="800" b="0" i="0" u="none" strike="noStrike" kern="120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</a:b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(intrinsisch</a:t>
            </a:r>
            <a:r>
              <a:rPr kumimoji="0" lang="de-CH" sz="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 </a:t>
            </a:r>
            <a:r>
              <a:rPr kumimoji="0" lang="de-CH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Calibri"/>
              </a:rPr>
              <a:t>motiviert)</a:t>
            </a:r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5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3" grpId="0" animBg="1"/>
      <p:bldP spid="25" grpId="0"/>
      <p:bldP spid="26" grpId="0"/>
      <p:bldP spid="27" grpId="0"/>
      <p:bldP spid="28" grpId="0"/>
      <p:bldP spid="29" grpId="0"/>
      <p:bldP spid="30" grpId="0" animBg="1"/>
      <p:bldP spid="32" grpId="0" animBg="1"/>
      <p:bldP spid="33" grpId="0" animBg="1"/>
      <p:bldP spid="34" grpId="0" animBg="1"/>
      <p:bldP spid="47" grpId="0"/>
      <p:bldP spid="48" grpId="0" animBg="1"/>
      <p:bldP spid="4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/>
      <p:bldP spid="73" grpId="0" animBg="1"/>
      <p:bldP spid="3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557621-0BE2-ACB2-0709-3EFF7E2916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(Klein et al., Ohio State University)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362A14-5912-EBA7-6B7D-0178E473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Formen der Verbundenheit zu einem Unternehmen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9A7CE8E-3C86-2A10-ECFC-11CDFB0D222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297D921-6BFA-4005-BB67-88B139296D73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D1E66A-2D50-EF7C-B7C5-30073F3177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CH"/>
              <a:t>Referat am Unternehmerapéro der Stadt Wetzikon, Sven Bühler/icommit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C5C408-D471-8BD8-6130-5F2391F767C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8</a:t>
            </a:fld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306AB1-3106-EFF7-55C5-4AB4D3D2A3A7}"/>
              </a:ext>
            </a:extLst>
          </p:cNvPr>
          <p:cNvCxnSpPr/>
          <p:nvPr/>
        </p:nvCxnSpPr>
        <p:spPr bwMode="auto">
          <a:xfrm>
            <a:off x="1447800" y="5957515"/>
            <a:ext cx="932815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D261509-8183-5CF3-277C-E6BA2C6F894A}"/>
              </a:ext>
            </a:extLst>
          </p:cNvPr>
          <p:cNvSpPr txBox="1"/>
          <p:nvPr/>
        </p:nvSpPr>
        <p:spPr>
          <a:xfrm>
            <a:off x="1450975" y="6167719"/>
            <a:ext cx="14090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Geringes Involvement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872F6D6-F748-C389-4CB9-65A48C4729E8}"/>
              </a:ext>
            </a:extLst>
          </p:cNvPr>
          <p:cNvSpPr txBox="1"/>
          <p:nvPr/>
        </p:nvSpPr>
        <p:spPr>
          <a:xfrm>
            <a:off x="9366910" y="6167719"/>
            <a:ext cx="127599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CH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Starkes Involvement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D309E2-A81A-1958-2B50-6308332072D4}"/>
              </a:ext>
            </a:extLst>
          </p:cNvPr>
          <p:cNvSpPr txBox="1"/>
          <p:nvPr/>
        </p:nvSpPr>
        <p:spPr>
          <a:xfrm>
            <a:off x="1450975" y="3446118"/>
            <a:ext cx="2148354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Sieht keine Alternativen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Resigniert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Gleichgültig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Geringes Interesse an der Arbeit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Minimale Anstrengung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auf der Prävention – Schutz vor Kritik – häufig Rückzug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42BBC73-FF55-EA62-E73B-CD7E7DA29A4E}"/>
              </a:ext>
            </a:extLst>
          </p:cNvPr>
          <p:cNvSpPr txBox="1"/>
          <p:nvPr/>
        </p:nvSpPr>
        <p:spPr>
          <a:xfrm>
            <a:off x="3868270" y="3446118"/>
            <a:ext cx="21483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Rationale, berechnende, instrumentelle Akzeptanz der Verbundenheit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Z.B. aufgrund gutem Lohn, Work-Life-Balance, gutes Sprungbrett (viel lernen können, gute Referenz für später)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 ist Mittel zum Zweck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69F643F-5F81-4FF1-9D62-08BC17C2C5BF}"/>
              </a:ext>
            </a:extLst>
          </p:cNvPr>
          <p:cNvSpPr txBox="1"/>
          <p:nvPr/>
        </p:nvSpPr>
        <p:spPr>
          <a:xfrm>
            <a:off x="1450975" y="5518829"/>
            <a:ext cx="2148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«ICH-Hut»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Verbundenheit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8F792A3-8933-5F70-34E9-796509C35FD2}"/>
              </a:ext>
            </a:extLst>
          </p:cNvPr>
          <p:cNvSpPr txBox="1"/>
          <p:nvPr/>
        </p:nvSpPr>
        <p:spPr>
          <a:xfrm>
            <a:off x="3707506" y="5502684"/>
            <a:ext cx="2148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«ICH-Hut»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Kalkulative</a:t>
            </a: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Verbundenheit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90C3A16-A575-596C-7934-78F6AC86C16E}"/>
              </a:ext>
            </a:extLst>
          </p:cNvPr>
          <p:cNvSpPr txBox="1"/>
          <p:nvPr/>
        </p:nvSpPr>
        <p:spPr>
          <a:xfrm>
            <a:off x="6480175" y="3448128"/>
            <a:ext cx="214835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Wille, etwas im Unternehmen zu bewegen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Hingabe an das Unternehmen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Verantwortungsgefühl für das Unternehmen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Stolz auf das Unternehmen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Einzige Form, die das Prädikat «Commitment» verdient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ADCA188-D904-CC94-9098-FC80FB3F18C2}"/>
              </a:ext>
            </a:extLst>
          </p:cNvPr>
          <p:cNvSpPr txBox="1"/>
          <p:nvPr/>
        </p:nvSpPr>
        <p:spPr>
          <a:xfrm>
            <a:off x="6480175" y="5470418"/>
            <a:ext cx="2148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«WIR-Hut»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Emotionale Verbundenheit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EAE32A8-0A10-DB55-8DCA-F053D7F0DB87}"/>
              </a:ext>
            </a:extLst>
          </p:cNvPr>
          <p:cNvSpPr txBox="1"/>
          <p:nvPr/>
        </p:nvSpPr>
        <p:spPr>
          <a:xfrm>
            <a:off x="8716895" y="5446780"/>
            <a:ext cx="2148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«WIR-Hut»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Emotionale Verbundenheit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F87D83D4-517A-176D-3EEF-337330A79610}"/>
              </a:ext>
            </a:extLst>
          </p:cNvPr>
          <p:cNvSpPr/>
          <p:nvPr/>
        </p:nvSpPr>
        <p:spPr>
          <a:xfrm>
            <a:off x="1070811" y="1172415"/>
            <a:ext cx="9914021" cy="220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6E753F-7BC9-5055-922F-24B22D533F91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36" y="1219964"/>
            <a:ext cx="2871022" cy="215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880C0C-9673-0E77-D51D-74937DA48ED7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506" y="1245159"/>
            <a:ext cx="2605405" cy="20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3da2a556-6d2d-43d2-8284-027b81546821@eurprd04">
            <a:extLst>
              <a:ext uri="{FF2B5EF4-FFF2-40B4-BE49-F238E27FC236}">
                <a16:creationId xmlns:a16="http://schemas.microsoft.com/office/drawing/2014/main" id="{1BE24419-B328-724C-CC1A-BAA2F4232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507" y="1221205"/>
            <a:ext cx="2824625" cy="21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965008E-63B0-48B7-7DFC-EC346541CC89}"/>
              </a:ext>
            </a:extLst>
          </p:cNvPr>
          <p:cNvPicPr>
            <a:picLocks noChangeAspect="1"/>
          </p:cNvPicPr>
          <p:nvPr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7" r="20395" b="12311"/>
          <a:stretch>
            <a:fillRect/>
          </a:stretch>
        </p:blipFill>
        <p:spPr bwMode="auto">
          <a:xfrm>
            <a:off x="8987120" y="1322522"/>
            <a:ext cx="1573679" cy="2005711"/>
          </a:xfrm>
          <a:prstGeom prst="rect">
            <a:avLst/>
          </a:prstGeom>
          <a:solidFill>
            <a:srgbClr val="F5F5F5"/>
          </a:solidFill>
          <a:ln>
            <a:noFill/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3AFFEF8C-A0F5-20D2-194F-CABC56BCA4E7}"/>
              </a:ext>
            </a:extLst>
          </p:cNvPr>
          <p:cNvSpPr txBox="1"/>
          <p:nvPr/>
        </p:nvSpPr>
        <p:spPr>
          <a:xfrm>
            <a:off x="8716895" y="3424489"/>
            <a:ext cx="214835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de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 Identifikation mit dem Unternehmen</a:t>
            </a:r>
          </a:p>
        </p:txBody>
      </p:sp>
    </p:spTree>
    <p:extLst>
      <p:ext uri="{BB962C8B-B14F-4D97-AF65-F5344CB8AC3E}">
        <p14:creationId xmlns:p14="http://schemas.microsoft.com/office/powerpoint/2010/main" val="278666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46143A7-6477-4733-9D78-DDA5BE89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ARBEITSWELTEN ERFORSCHEN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B24B0A-E6A8-504E-A34E-97C6918E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40C96-DE2E-4D14-8095-67A393B5432A}" type="datetime3">
              <a:rPr lang="de-CH" smtClean="0"/>
              <a:t>11/01/24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E15550-0F45-0542-B5F6-E6418ADE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Referat am </a:t>
            </a:r>
            <a:r>
              <a:rPr lang="de-CH" dirty="0" err="1"/>
              <a:t>Unternehmerapéro</a:t>
            </a:r>
            <a:r>
              <a:rPr lang="de-CH" dirty="0"/>
              <a:t> der Stadt Wetzikon, Sven Bühler/</a:t>
            </a:r>
            <a:r>
              <a:rPr lang="de-CH" dirty="0" err="1"/>
              <a:t>icommit</a:t>
            </a:r>
            <a:endParaRPr lang="de-DE" b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2D9D70-B437-4FA3-A167-BB27F2CB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456B4-327B-E94A-8431-E347EDC493A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9412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icommit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_icommit_2020" id="{B519A9BA-8781-4395-BF86-75E024FA67C7}" vid="{5DB58D14-0F00-4A48-BAF3-E4F1E925B476}"/>
    </a:ext>
  </a:extLst>
</a:theme>
</file>

<file path=ppt/theme/theme2.xml><?xml version="1.0" encoding="utf-8"?>
<a:theme xmlns:a="http://schemas.openxmlformats.org/drawingml/2006/main" name="1_Master icommit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035B0A37-F793-4A6E-BF33-B8E8CF403287}" vid="{52875510-8C3E-456A-99DE-4C0CB1C126FC}"/>
    </a:ext>
  </a:extLst>
</a:theme>
</file>

<file path=ppt/theme/theme3.xml><?xml version="1.0" encoding="utf-8"?>
<a:theme xmlns:a="http://schemas.openxmlformats.org/drawingml/2006/main" name="2_Master icommit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commit A4 - Kopie" id="{A4139043-69C2-43C2-A190-CE28EB489178}" vid="{DFEB0365-2404-454A-994D-308F03C79B0D}"/>
    </a:ext>
  </a:extLst>
</a:theme>
</file>

<file path=ppt/theme/theme4.xml><?xml version="1.0" encoding="utf-8"?>
<a:theme xmlns:a="http://schemas.openxmlformats.org/drawingml/2006/main" name="3_Master icommit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035B0A37-F793-4A6E-BF33-B8E8CF403287}" vid="{52875510-8C3E-456A-99DE-4C0CB1C126FC}"/>
    </a:ext>
  </a:extLst>
</a:theme>
</file>

<file path=ppt/theme/theme5.xml><?xml version="1.0" encoding="utf-8"?>
<a:theme xmlns:a="http://schemas.openxmlformats.org/drawingml/2006/main" name="4_Master icommit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035B0A37-F793-4A6E-BF33-B8E8CF403287}" vid="{52875510-8C3E-456A-99DE-4C0CB1C126FC}"/>
    </a:ext>
  </a:extLst>
</a:theme>
</file>

<file path=ppt/theme/theme6.xml><?xml version="1.0" encoding="utf-8"?>
<a:theme xmlns:a="http://schemas.openxmlformats.org/drawingml/2006/main" name="Office">
  <a:themeElements>
    <a:clrScheme name="icommit">
      <a:dk1>
        <a:srgbClr val="2D2926"/>
      </a:dk1>
      <a:lt1>
        <a:srgbClr val="FFFFFF"/>
      </a:lt1>
      <a:dk2>
        <a:srgbClr val="002F6C"/>
      </a:dk2>
      <a:lt2>
        <a:srgbClr val="A7A8A9"/>
      </a:lt2>
      <a:accent1>
        <a:srgbClr val="00B2A9"/>
      </a:accent1>
      <a:accent2>
        <a:srgbClr val="0077C8"/>
      </a:accent2>
      <a:accent3>
        <a:srgbClr val="7A4282"/>
      </a:accent3>
      <a:accent4>
        <a:srgbClr val="EF3340"/>
      </a:accent4>
      <a:accent5>
        <a:srgbClr val="C5003E"/>
      </a:accent5>
      <a:accent6>
        <a:srgbClr val="E87722"/>
      </a:accent6>
      <a:hlink>
        <a:srgbClr val="FFA06A"/>
      </a:hlink>
      <a:folHlink>
        <a:srgbClr val="9E2B2F"/>
      </a:folHlink>
    </a:clrScheme>
    <a:fontScheme name="icomm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2011</Words>
  <Application>Microsoft Office PowerPoint</Application>
  <PresentationFormat>Breitbild</PresentationFormat>
  <Paragraphs>401</Paragraphs>
  <Slides>20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20</vt:i4>
      </vt:variant>
    </vt:vector>
  </HeadingPairs>
  <TitlesOfParts>
    <vt:vector size="31" baseType="lpstr">
      <vt:lpstr>Arial</vt:lpstr>
      <vt:lpstr>Arial Narrow</vt:lpstr>
      <vt:lpstr>Calibri</vt:lpstr>
      <vt:lpstr>Source Sans Pro</vt:lpstr>
      <vt:lpstr>Symbol</vt:lpstr>
      <vt:lpstr>Wingdings</vt:lpstr>
      <vt:lpstr>Master icommit</vt:lpstr>
      <vt:lpstr>1_Master icommit</vt:lpstr>
      <vt:lpstr>2_Master icommit</vt:lpstr>
      <vt:lpstr>3_Master icommit</vt:lpstr>
      <vt:lpstr>4_Master icommit</vt:lpstr>
      <vt:lpstr>Im Spannungsfeld von Unternehmens- und Mitarbeitendenbedürfnissen</vt:lpstr>
      <vt:lpstr>icommit</vt:lpstr>
      <vt:lpstr>Im Spannungsfeld von Mitarbeitenden- und Unternehmensbedürfnissen</vt:lpstr>
      <vt:lpstr>Prototyp-Unter-nehmensgebäude </vt:lpstr>
      <vt:lpstr>Sowohl Effizienz- als auch Innovationsdruck steigen</vt:lpstr>
      <vt:lpstr>Arbeitswelten-Landkarte</vt:lpstr>
      <vt:lpstr>Die Theorie bestätigt: Committete Mitarbeitende sind zentral, um die zunehmenden Anforderungen an Unternehmen erfolgreich zu bewältigen</vt:lpstr>
      <vt:lpstr>Formen der Verbundenheit zu einem Unternehmen</vt:lpstr>
      <vt:lpstr>ARBEITSWELTEN ERFORSCHEN</vt:lpstr>
      <vt:lpstr>Organisationsanalyse basierend auf einem Arbeitswelten-Modell</vt:lpstr>
      <vt:lpstr>Commitment ist viel wichtiger für das von Unternehmensseite erwünschte Verhalten als Zufriedenheit</vt:lpstr>
      <vt:lpstr>Weshalb Commitment entwickeln?</vt:lpstr>
      <vt:lpstr>Commitment Entwicklungspfad zum Gipfel der organisatorischen Leistungsfähigkeit</vt:lpstr>
      <vt:lpstr>Zufriedenheit und Commitment nach Altersgruppen</vt:lpstr>
      <vt:lpstr>PowerPoint-Präsentation</vt:lpstr>
      <vt:lpstr>Unterschiede zwischen den besten und schlechtesten Arbeitgebern</vt:lpstr>
      <vt:lpstr>Steigende Anforderungen können zu burn-out führen</vt:lpstr>
      <vt:lpstr>Prototyp-Unter-nehmens-gebäude</vt:lpstr>
      <vt:lpstr>Spannungsfeld Unternehmens- und Mitarbeitendenbedürfnisse</vt:lpstr>
      <vt:lpstr>Wo das Herz für das  Unternehmen schlägt.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Spannungsfeld zwischen Unternehmens- und Mitarbeitendenbedürfnissen</dc:title>
  <dc:creator>Sven Bühler</dc:creator>
  <cp:lastModifiedBy>Sven Bühler</cp:lastModifiedBy>
  <cp:revision>16</cp:revision>
  <cp:lastPrinted>2024-01-11T07:27:31Z</cp:lastPrinted>
  <dcterms:created xsi:type="dcterms:W3CDTF">2024-01-07T07:44:03Z</dcterms:created>
  <dcterms:modified xsi:type="dcterms:W3CDTF">2024-01-11T09:05:03Z</dcterms:modified>
</cp:coreProperties>
</file>